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3" r:id="rId5"/>
    <p:sldId id="258" r:id="rId6"/>
    <p:sldId id="264" r:id="rId7"/>
    <p:sldId id="259" r:id="rId8"/>
    <p:sldId id="265" r:id="rId9"/>
    <p:sldId id="260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2" d="100"/>
          <a:sy n="62" d="100"/>
        </p:scale>
        <p:origin x="-1584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2954F-DDD1-4A3F-866F-65DFC1D1EE6A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FB09F-EFEB-4A79-8886-5DCD3F3E1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2954F-DDD1-4A3F-866F-65DFC1D1EE6A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FB09F-EFEB-4A79-8886-5DCD3F3E1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2954F-DDD1-4A3F-866F-65DFC1D1EE6A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FB09F-EFEB-4A79-8886-5DCD3F3E1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2954F-DDD1-4A3F-866F-65DFC1D1EE6A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FB09F-EFEB-4A79-8886-5DCD3F3E1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2954F-DDD1-4A3F-866F-65DFC1D1EE6A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FB09F-EFEB-4A79-8886-5DCD3F3E1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2954F-DDD1-4A3F-866F-65DFC1D1EE6A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FB09F-EFEB-4A79-8886-5DCD3F3E1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2954F-DDD1-4A3F-866F-65DFC1D1EE6A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FB09F-EFEB-4A79-8886-5DCD3F3E1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2954F-DDD1-4A3F-866F-65DFC1D1EE6A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FB09F-EFEB-4A79-8886-5DCD3F3E1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2954F-DDD1-4A3F-866F-65DFC1D1EE6A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FB09F-EFEB-4A79-8886-5DCD3F3E1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2954F-DDD1-4A3F-866F-65DFC1D1EE6A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FB09F-EFEB-4A79-8886-5DCD3F3E1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2954F-DDD1-4A3F-866F-65DFC1D1EE6A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FB09F-EFEB-4A79-8886-5DCD3F3E1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>
            <a:alpha val="7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2954F-DDD1-4A3F-866F-65DFC1D1EE6A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FB09F-EFEB-4A79-8886-5DCD3F3E1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5.jpe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slide" Target="slide9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9144000" cy="6858017"/>
            <a:chOff x="0" y="0"/>
            <a:chExt cx="9144000" cy="6858017"/>
          </a:xfrm>
        </p:grpSpPr>
        <p:pic>
          <p:nvPicPr>
            <p:cNvPr id="11268" name="Picture 4" descr="https://sun9-56.userapi.com/impf/c624828/v624828142/3b979/8GMKIpPROFw.jpg?size=570x570&amp;quality=96&amp;sign=7380daeb9b36a74769f74e37242fc2a7&amp;type=album"/>
            <p:cNvPicPr>
              <a:picLocks noChangeAspect="1" noChangeArrowheads="1"/>
            </p:cNvPicPr>
            <p:nvPr/>
          </p:nvPicPr>
          <p:blipFill>
            <a:blip r:embed="rId2">
              <a:lum/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17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rgbClr val="000000"/>
              </a:outerShdw>
            </a:effectLst>
          </p:spPr>
        </p:pic>
        <p:pic>
          <p:nvPicPr>
            <p:cNvPr id="11274" name="Picture 10" descr="https://indasil.club/uploads/posts/2022-11/1669438420_19-indasil-club-p-raskraska-luzha-krasivo-36.jp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866" t="34105" r="5633" b="42284"/>
            <a:stretch>
              <a:fillRect/>
            </a:stretch>
          </p:blipFill>
          <p:spPr bwMode="auto">
            <a:xfrm>
              <a:off x="2143108" y="4286256"/>
              <a:ext cx="1214445" cy="512300"/>
            </a:xfrm>
            <a:prstGeom prst="rect">
              <a:avLst/>
            </a:prstGeom>
            <a:noFill/>
          </p:spPr>
        </p:pic>
        <p:pic>
          <p:nvPicPr>
            <p:cNvPr id="9" name="Picture 10" descr="https://indasil.club/uploads/posts/2022-11/1669438420_19-indasil-club-p-raskraska-luzha-krasivo-36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866" t="34105" r="5633" b="42284"/>
            <a:stretch>
              <a:fillRect/>
            </a:stretch>
          </p:blipFill>
          <p:spPr bwMode="auto">
            <a:xfrm>
              <a:off x="6357950" y="3429000"/>
              <a:ext cx="1214445" cy="512300"/>
            </a:xfrm>
            <a:prstGeom prst="rect">
              <a:avLst/>
            </a:prstGeom>
            <a:noFill/>
          </p:spPr>
        </p:pic>
        <p:pic>
          <p:nvPicPr>
            <p:cNvPr id="11272" name="Picture 8" descr="https://thumbs.dreamstime.com/b/little-boy-sad-face-illustration-60568269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5572132" y="3413668"/>
              <a:ext cx="1928826" cy="3444332"/>
            </a:xfrm>
            <a:prstGeom prst="rect">
              <a:avLst/>
            </a:prstGeom>
            <a:noFill/>
          </p:spPr>
        </p:pic>
        <p:pic>
          <p:nvPicPr>
            <p:cNvPr id="12" name="Picture 10" descr="https://indasil.club/uploads/posts/2022-11/1669438420_19-indasil-club-p-raskraska-luzha-krasivo-36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866" t="34105" r="5633" b="42284"/>
            <a:stretch>
              <a:fillRect/>
            </a:stretch>
          </p:blipFill>
          <p:spPr bwMode="auto">
            <a:xfrm>
              <a:off x="4214810" y="857232"/>
              <a:ext cx="785818" cy="331488"/>
            </a:xfrm>
            <a:prstGeom prst="rect">
              <a:avLst/>
            </a:prstGeom>
            <a:noFill/>
          </p:spPr>
        </p:pic>
      </p:grpSp>
      <p:pic>
        <p:nvPicPr>
          <p:cNvPr id="13" name="Picture 10" descr="https://indasil.club/uploads/posts/2022-11/1669438420_19-indasil-club-p-raskraska-luzha-krasivo-36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66" t="34105" r="5633" b="42284"/>
          <a:stretch>
            <a:fillRect/>
          </a:stretch>
        </p:blipFill>
        <p:spPr bwMode="auto">
          <a:xfrm rot="20199757">
            <a:off x="5500694" y="2143116"/>
            <a:ext cx="1045096" cy="44086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sun9-56.userapi.com/impf/c624828/v624828142/3b979/8GMKIpPROFw.jpg?size=570x570&amp;quality=96&amp;sign=7380daeb9b36a74769f74e37242fc2a7&amp;type=album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1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23554" name="Picture 2" descr="Мальчик рисунок для детей - 65 фото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2428868"/>
            <a:ext cx="2713709" cy="4214842"/>
          </a:xfrm>
          <a:prstGeom prst="rect">
            <a:avLst/>
          </a:prstGeom>
          <a:noFill/>
        </p:spPr>
      </p:pic>
      <p:pic>
        <p:nvPicPr>
          <p:cNvPr id="23556" name="Picture 4" descr="Картинки Телефон для детей (32 шт.) - #59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3429000"/>
            <a:ext cx="1143008" cy="8020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80" name="Picture 20" descr="https://gas-kvas.com/uploads/posts/2023-02/1676671634_gas-kvas-com-p-detskii-risunok-mobilnii-telefon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4929198"/>
            <a:ext cx="2357454" cy="1654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78" name="Picture 18" descr="https://poisk-podbor.ru/gallery/119/593842/11281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2571744"/>
            <a:ext cx="2714644" cy="1919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76" name="Picture 16" descr="https://gas-kvas.com/grafic/uploads/posts/2023-10/1696566130_gas-kvas-com-p-kartinki-planshet-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2571744"/>
            <a:ext cx="2609727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14" descr="https://gas-kvas.com/uploads/posts/2023-01/1673458416_gas-kvas-com-p-risunok-detskii-noutbuk-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4714884"/>
            <a:ext cx="2582066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72" name="Picture 12" descr="https://avatars.mds.yandex.net/i?id=6d0629c98669a0487ab0c10b3d728e0051c7b919-9242678-images-thumbs&amp;n=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2500306"/>
            <a:ext cx="2786082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70" name="Picture 10" descr="https://polinka.top/uploads/posts/2023-05/1685296359_polinka-top-p-personalnii-kompyuter-kartinki-dlya-prezen-3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9190" y="285728"/>
            <a:ext cx="2786082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2" name="Picture 2" descr="https://gas-kvas.com/uploads/posts/2023-01/1674114646_gas-kvas-com-p-den-bezopasnogo-interneta-risunok-3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14480" y="285728"/>
            <a:ext cx="2786082" cy="1928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6215074" y="2500306"/>
            <a:ext cx="2786082" cy="200026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доске по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строчечке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Разместились кнопочки.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Догадайтесь мальчики,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здесь тыкать пальчиком?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14678" y="2500306"/>
            <a:ext cx="2786400" cy="200026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как маленький компьютер: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нем есть игры, интернет.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Тонкий, легкий и удобный,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Называется?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57752" y="4786322"/>
            <a:ext cx="2786082" cy="192882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папой свяжет быстро он– Наш мобильный… 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43042" y="4714884"/>
            <a:ext cx="2786082" cy="200026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похож на раскладушку,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Заменяет мне подружку.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обидит, не обманет,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Вместе с ним весь мир в кармане.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Обожает Интернет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Мой технический брюнет. </a:t>
            </a:r>
          </a:p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4282" y="2500306"/>
            <a:ext cx="2786082" cy="19296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компьютерном столе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Помогает она мне.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Колесиком и кнопкой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управляю ловко.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14480" y="285728"/>
            <a:ext cx="2786082" cy="192882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Сетевая паутина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Оплела весь белый свет.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пройти детишкам мимо.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же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это?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929190" y="285728"/>
            <a:ext cx="2786082" cy="192882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Буквы,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флешки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монитор,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Запускается мотор...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Мышь имеется при нём,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его мы назовём?</a:t>
            </a:r>
          </a:p>
        </p:txBody>
      </p:sp>
      <p:sp>
        <p:nvSpPr>
          <p:cNvPr id="15364" name="AutoShape 4" descr="https://top-fon.com/uploads/posts/2023-01/1674881851_top-fon-com-p-kartinki-kompyutera-dlya-prezentatsii-bez-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https://top-fon.com/uploads/posts/2023-01/1674881851_top-fon-com-p-kartinki-kompyutera-dlya-prezentatsii-bez-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714480" y="285728"/>
            <a:ext cx="2786082" cy="192882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929190" y="285728"/>
            <a:ext cx="2786082" cy="192882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01925" y="2507257"/>
            <a:ext cx="2786082" cy="192882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214678" y="2500306"/>
            <a:ext cx="2786082" cy="200026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215074" y="2500306"/>
            <a:ext cx="2786082" cy="200026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643042" y="4714884"/>
            <a:ext cx="2786082" cy="200026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857752" y="4786322"/>
            <a:ext cx="2786082" cy="192882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>
            <a:hlinkClick r:id="rId9" action="ppaction://hlinksldjump"/>
          </p:cNvPr>
          <p:cNvSpPr/>
          <p:nvPr/>
        </p:nvSpPr>
        <p:spPr>
          <a:xfrm>
            <a:off x="7929586" y="5857892"/>
            <a:ext cx="1071570" cy="642942"/>
          </a:xfrm>
          <a:prstGeom prst="rightArrow">
            <a:avLst/>
          </a:prstGeom>
          <a:ln>
            <a:solidFill>
              <a:srgbClr val="FFFF99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"/>
          <p:cNvGrpSpPr/>
          <p:nvPr/>
        </p:nvGrpSpPr>
        <p:grpSpPr>
          <a:xfrm>
            <a:off x="0" y="-17"/>
            <a:ext cx="9144000" cy="6858017"/>
            <a:chOff x="0" y="0"/>
            <a:chExt cx="9144000" cy="6858017"/>
          </a:xfrm>
        </p:grpSpPr>
        <p:pic>
          <p:nvPicPr>
            <p:cNvPr id="11268" name="Picture 4" descr="https://sun9-56.userapi.com/impf/c624828/v624828142/3b979/8GMKIpPROFw.jpg?size=570x570&amp;quality=96&amp;sign=7380daeb9b36a74769f74e37242fc2a7&amp;type=album"/>
            <p:cNvPicPr>
              <a:picLocks noChangeAspect="1" noChangeArrowheads="1"/>
            </p:cNvPicPr>
            <p:nvPr/>
          </p:nvPicPr>
          <p:blipFill>
            <a:blip r:embed="rId2">
              <a:lum/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17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rgbClr val="000000"/>
              </a:outerShdw>
            </a:effectLst>
          </p:spPr>
        </p:pic>
        <p:pic>
          <p:nvPicPr>
            <p:cNvPr id="11274" name="Picture 10" descr="https://indasil.club/uploads/posts/2022-11/1669438420_19-indasil-club-p-raskraska-luzha-krasivo-36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866" t="34105" r="5633" b="42284"/>
            <a:stretch>
              <a:fillRect/>
            </a:stretch>
          </p:blipFill>
          <p:spPr bwMode="auto">
            <a:xfrm>
              <a:off x="2143108" y="4286256"/>
              <a:ext cx="1214445" cy="512300"/>
            </a:xfrm>
            <a:prstGeom prst="rect">
              <a:avLst/>
            </a:prstGeom>
            <a:noFill/>
          </p:spPr>
        </p:pic>
        <p:pic>
          <p:nvPicPr>
            <p:cNvPr id="9" name="Picture 10" descr="https://indasil.club/uploads/posts/2022-11/1669438420_19-indasil-club-p-raskraska-luzha-krasivo-36.jpg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866" t="34105" r="5633" b="42284"/>
            <a:stretch>
              <a:fillRect/>
            </a:stretch>
          </p:blipFill>
          <p:spPr bwMode="auto">
            <a:xfrm>
              <a:off x="6357950" y="3429000"/>
              <a:ext cx="1214445" cy="512300"/>
            </a:xfrm>
            <a:prstGeom prst="rect">
              <a:avLst/>
            </a:prstGeom>
            <a:noFill/>
          </p:spPr>
        </p:pic>
        <p:pic>
          <p:nvPicPr>
            <p:cNvPr id="11272" name="Picture 8" descr="https://thumbs.dreamstime.com/b/little-boy-sad-face-illustration-60568269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63058" y="1500191"/>
              <a:ext cx="1808810" cy="3230018"/>
            </a:xfrm>
            <a:prstGeom prst="rect">
              <a:avLst/>
            </a:prstGeom>
            <a:noFill/>
          </p:spPr>
        </p:pic>
        <p:pic>
          <p:nvPicPr>
            <p:cNvPr id="12" name="Picture 10" descr="https://indasil.club/uploads/posts/2022-11/1669438420_19-indasil-club-p-raskraska-luzha-krasivo-36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866" t="34105" r="5633" b="42284"/>
            <a:stretch>
              <a:fillRect/>
            </a:stretch>
          </p:blipFill>
          <p:spPr bwMode="auto">
            <a:xfrm>
              <a:off x="4214810" y="857232"/>
              <a:ext cx="785818" cy="331488"/>
            </a:xfrm>
            <a:prstGeom prst="rect">
              <a:avLst/>
            </a:prstGeom>
            <a:noFill/>
          </p:spPr>
        </p:pic>
      </p:grpSp>
      <p:pic>
        <p:nvPicPr>
          <p:cNvPr id="13" name="Picture 10" descr="https://indasil.club/uploads/posts/2022-11/1669438420_19-indasil-club-p-raskraska-luzha-krasivo-36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66" t="34105" r="5633" b="42284"/>
          <a:stretch>
            <a:fillRect/>
          </a:stretch>
        </p:blipFill>
        <p:spPr bwMode="auto">
          <a:xfrm rot="20199757">
            <a:off x="5500694" y="2143116"/>
            <a:ext cx="1045096" cy="44086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трелка вправо 16">
            <a:hlinkClick r:id="rId2" action="ppaction://hlinksldjump"/>
          </p:cNvPr>
          <p:cNvSpPr/>
          <p:nvPr/>
        </p:nvSpPr>
        <p:spPr>
          <a:xfrm>
            <a:off x="7929586" y="5857892"/>
            <a:ext cx="1071570" cy="642942"/>
          </a:xfrm>
          <a:prstGeom prst="rightArrow">
            <a:avLst/>
          </a:prstGeom>
          <a:ln>
            <a:solidFill>
              <a:srgbClr val="FFFF99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506" name="AutoShape 2" descr="https://cojo.ru/wp-content/uploads/2023/01/bezopasnyi-internet-dlia-detei-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https://cojo.ru/wp-content/uploads/2023/01/bezopasnyi-internet-dlia-detei-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cojo.ru/wp-content/uploads/2023/01/bezopasnyi-internet-dlia-detei-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cojo.ru/wp-content/uploads/2023/01/bezopasnyi-internet-dlia-detei-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44" y="2000217"/>
          <a:ext cx="4929222" cy="48577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3074"/>
                <a:gridCol w="1643074"/>
                <a:gridCol w="1643074"/>
              </a:tblGrid>
              <a:tr h="161926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61926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61926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1514" name="Picture 10" descr="https://gas-kvas.com/uploads/posts/2023-02/1676843406_gas-kvas-com-p-risunok-na-temu-bezopasnost-v-seti-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785794"/>
            <a:ext cx="3929058" cy="4643470"/>
          </a:xfrm>
          <a:prstGeom prst="rect">
            <a:avLst/>
          </a:prstGeom>
          <a:noFill/>
        </p:spPr>
      </p:pic>
      <p:pic>
        <p:nvPicPr>
          <p:cNvPr id="8" name="Picture 10" descr="https://gas-kvas.com/uploads/posts/2023-02/1676843406_gas-kvas-com-p-risunok-na-temu-bezopasnost-v-seti-41.jpg"/>
          <p:cNvPicPr>
            <a:picLocks noChangeAspect="1" noChangeArrowheads="1"/>
          </p:cNvPicPr>
          <p:nvPr/>
        </p:nvPicPr>
        <p:blipFill>
          <a:blip r:embed="rId4"/>
          <a:srcRect t="66177" r="66667"/>
          <a:stretch>
            <a:fillRect/>
          </a:stretch>
        </p:blipFill>
        <p:spPr bwMode="auto">
          <a:xfrm>
            <a:off x="214282" y="5214926"/>
            <a:ext cx="1643074" cy="1643074"/>
          </a:xfrm>
          <a:prstGeom prst="rect">
            <a:avLst/>
          </a:prstGeom>
          <a:noFill/>
        </p:spPr>
      </p:pic>
      <p:pic>
        <p:nvPicPr>
          <p:cNvPr id="9" name="Picture 10" descr="https://gas-kvas.com/uploads/posts/2023-02/1676843406_gas-kvas-com-p-risunok-na-temu-bezopasnost-v-seti-41.jpg"/>
          <p:cNvPicPr>
            <a:picLocks noChangeAspect="1" noChangeArrowheads="1"/>
          </p:cNvPicPr>
          <p:nvPr/>
        </p:nvPicPr>
        <p:blipFill>
          <a:blip r:embed="rId4"/>
          <a:srcRect l="66667" t="32352" b="33824"/>
          <a:stretch>
            <a:fillRect/>
          </a:stretch>
        </p:blipFill>
        <p:spPr bwMode="auto">
          <a:xfrm>
            <a:off x="3357554" y="3571876"/>
            <a:ext cx="1714512" cy="1643074"/>
          </a:xfrm>
          <a:prstGeom prst="rect">
            <a:avLst/>
          </a:prstGeom>
          <a:noFill/>
        </p:spPr>
      </p:pic>
      <p:pic>
        <p:nvPicPr>
          <p:cNvPr id="10" name="Picture 10" descr="https://gas-kvas.com/uploads/posts/2023-02/1676843406_gas-kvas-com-p-risunok-na-temu-bezopasnost-v-seti-41.jpg"/>
          <p:cNvPicPr>
            <a:picLocks noChangeAspect="1" noChangeArrowheads="1"/>
          </p:cNvPicPr>
          <p:nvPr/>
        </p:nvPicPr>
        <p:blipFill>
          <a:blip r:embed="rId4"/>
          <a:srcRect l="33333" t="33824" r="33333" b="32353"/>
          <a:stretch>
            <a:fillRect/>
          </a:stretch>
        </p:blipFill>
        <p:spPr bwMode="auto">
          <a:xfrm>
            <a:off x="1857356" y="3643314"/>
            <a:ext cx="1571636" cy="1643074"/>
          </a:xfrm>
          <a:prstGeom prst="rect">
            <a:avLst/>
          </a:prstGeom>
          <a:noFill/>
        </p:spPr>
      </p:pic>
      <p:pic>
        <p:nvPicPr>
          <p:cNvPr id="12" name="Picture 10" descr="https://gas-kvas.com/uploads/posts/2023-02/1676843406_gas-kvas-com-p-risunok-na-temu-bezopasnost-v-seti-41.jpg"/>
          <p:cNvPicPr>
            <a:picLocks noChangeAspect="1" noChangeArrowheads="1"/>
          </p:cNvPicPr>
          <p:nvPr/>
        </p:nvPicPr>
        <p:blipFill>
          <a:blip r:embed="rId4"/>
          <a:srcRect l="66667" b="66176"/>
          <a:stretch>
            <a:fillRect/>
          </a:stretch>
        </p:blipFill>
        <p:spPr bwMode="auto">
          <a:xfrm>
            <a:off x="3428992" y="2000240"/>
            <a:ext cx="1643073" cy="1643074"/>
          </a:xfrm>
          <a:prstGeom prst="rect">
            <a:avLst/>
          </a:prstGeom>
          <a:noFill/>
        </p:spPr>
      </p:pic>
      <p:pic>
        <p:nvPicPr>
          <p:cNvPr id="13" name="Picture 10" descr="https://gas-kvas.com/uploads/posts/2023-02/1676843406_gas-kvas-com-p-risunok-na-temu-bezopasnost-v-seti-41.jpg"/>
          <p:cNvPicPr>
            <a:picLocks noChangeAspect="1" noChangeArrowheads="1"/>
          </p:cNvPicPr>
          <p:nvPr/>
        </p:nvPicPr>
        <p:blipFill>
          <a:blip r:embed="rId4"/>
          <a:srcRect l="33333" r="33333" b="66176"/>
          <a:stretch>
            <a:fillRect/>
          </a:stretch>
        </p:blipFill>
        <p:spPr bwMode="auto">
          <a:xfrm>
            <a:off x="1857356" y="2000240"/>
            <a:ext cx="1571636" cy="1643074"/>
          </a:xfrm>
          <a:prstGeom prst="rect">
            <a:avLst/>
          </a:prstGeom>
          <a:noFill/>
        </p:spPr>
      </p:pic>
      <p:pic>
        <p:nvPicPr>
          <p:cNvPr id="15" name="Picture 10" descr="https://gas-kvas.com/uploads/posts/2023-02/1676843406_gas-kvas-com-p-risunok-na-temu-bezopasnost-v-seti-41.jpg"/>
          <p:cNvPicPr>
            <a:picLocks noChangeAspect="1" noChangeArrowheads="1"/>
          </p:cNvPicPr>
          <p:nvPr/>
        </p:nvPicPr>
        <p:blipFill>
          <a:blip r:embed="rId4"/>
          <a:srcRect l="66667" t="66177"/>
          <a:stretch>
            <a:fillRect/>
          </a:stretch>
        </p:blipFill>
        <p:spPr bwMode="auto">
          <a:xfrm>
            <a:off x="3428992" y="5214926"/>
            <a:ext cx="1643073" cy="1643074"/>
          </a:xfrm>
          <a:prstGeom prst="rect">
            <a:avLst/>
          </a:prstGeom>
          <a:noFill/>
        </p:spPr>
      </p:pic>
      <p:pic>
        <p:nvPicPr>
          <p:cNvPr id="16" name="Picture 10" descr="https://gas-kvas.com/uploads/posts/2023-02/1676843406_gas-kvas-com-p-risunok-na-temu-bezopasnost-v-seti-41.jpg"/>
          <p:cNvPicPr>
            <a:picLocks noChangeAspect="1" noChangeArrowheads="1"/>
          </p:cNvPicPr>
          <p:nvPr/>
        </p:nvPicPr>
        <p:blipFill>
          <a:blip r:embed="rId4"/>
          <a:srcRect l="33333" t="66177" r="33333"/>
          <a:stretch>
            <a:fillRect/>
          </a:stretch>
        </p:blipFill>
        <p:spPr bwMode="auto">
          <a:xfrm>
            <a:off x="1785918" y="5214926"/>
            <a:ext cx="1643074" cy="1643074"/>
          </a:xfrm>
          <a:prstGeom prst="rect">
            <a:avLst/>
          </a:prstGeom>
          <a:noFill/>
        </p:spPr>
      </p:pic>
      <p:pic>
        <p:nvPicPr>
          <p:cNvPr id="11" name="Picture 10" descr="https://gas-kvas.com/uploads/posts/2023-02/1676843406_gas-kvas-com-p-risunok-na-temu-bezopasnost-v-seti-41.jpg"/>
          <p:cNvPicPr>
            <a:picLocks noChangeAspect="1" noChangeArrowheads="1"/>
          </p:cNvPicPr>
          <p:nvPr/>
        </p:nvPicPr>
        <p:blipFill>
          <a:blip r:embed="rId4"/>
          <a:srcRect t="33824" r="66667" b="33823"/>
          <a:stretch>
            <a:fillRect/>
          </a:stretch>
        </p:blipFill>
        <p:spPr bwMode="auto">
          <a:xfrm>
            <a:off x="214282" y="3643314"/>
            <a:ext cx="1643074" cy="1643074"/>
          </a:xfrm>
          <a:prstGeom prst="rect">
            <a:avLst/>
          </a:prstGeom>
          <a:noFill/>
        </p:spPr>
      </p:pic>
      <p:pic>
        <p:nvPicPr>
          <p:cNvPr id="14" name="Picture 10" descr="https://gas-kvas.com/uploads/posts/2023-02/1676843406_gas-kvas-com-p-risunok-na-temu-bezopasnost-v-seti-41.jpg"/>
          <p:cNvPicPr>
            <a:picLocks noChangeAspect="1" noChangeArrowheads="1"/>
          </p:cNvPicPr>
          <p:nvPr/>
        </p:nvPicPr>
        <p:blipFill>
          <a:blip r:embed="rId4"/>
          <a:srcRect r="66667" b="66176"/>
          <a:stretch>
            <a:fillRect/>
          </a:stretch>
        </p:blipFill>
        <p:spPr bwMode="auto">
          <a:xfrm>
            <a:off x="214282" y="2000240"/>
            <a:ext cx="1643074" cy="1643074"/>
          </a:xfrm>
          <a:prstGeom prst="rect">
            <a:avLst/>
          </a:prstGeom>
          <a:noFill/>
        </p:spPr>
      </p:pic>
      <p:pic>
        <p:nvPicPr>
          <p:cNvPr id="18" name="Picture 10" descr="https://gas-kvas.com/uploads/posts/2023-02/1676843406_gas-kvas-com-p-risunok-na-temu-bezopasnost-v-seti-41.jpg"/>
          <p:cNvPicPr>
            <a:picLocks noChangeAspect="1" noChangeArrowheads="1"/>
          </p:cNvPicPr>
          <p:nvPr/>
        </p:nvPicPr>
        <p:blipFill>
          <a:blip r:embed="rId4"/>
          <a:srcRect r="66667" b="66176"/>
          <a:stretch>
            <a:fillRect/>
          </a:stretch>
        </p:blipFill>
        <p:spPr bwMode="auto">
          <a:xfrm>
            <a:off x="214282" y="2000240"/>
            <a:ext cx="1643074" cy="1643074"/>
          </a:xfrm>
          <a:prstGeom prst="rect">
            <a:avLst/>
          </a:prstGeom>
          <a:noFill/>
        </p:spPr>
      </p:pic>
      <p:pic>
        <p:nvPicPr>
          <p:cNvPr id="20" name="Picture 10" descr="https://gas-kvas.com/uploads/posts/2023-02/1676843406_gas-kvas-com-p-risunok-na-temu-bezopasnost-v-seti-41.jpg"/>
          <p:cNvPicPr>
            <a:picLocks noChangeAspect="1" noChangeArrowheads="1"/>
          </p:cNvPicPr>
          <p:nvPr/>
        </p:nvPicPr>
        <p:blipFill>
          <a:blip r:embed="rId4"/>
          <a:srcRect l="66667" b="66176"/>
          <a:stretch>
            <a:fillRect/>
          </a:stretch>
        </p:blipFill>
        <p:spPr bwMode="auto">
          <a:xfrm>
            <a:off x="1928794" y="1928802"/>
            <a:ext cx="1643073" cy="1643074"/>
          </a:xfrm>
          <a:prstGeom prst="rect">
            <a:avLst/>
          </a:prstGeom>
          <a:noFill/>
        </p:spPr>
      </p:pic>
      <p:pic>
        <p:nvPicPr>
          <p:cNvPr id="21" name="Picture 10" descr="https://gas-kvas.com/uploads/posts/2023-02/1676843406_gas-kvas-com-p-risunok-na-temu-bezopasnost-v-seti-41.jpg"/>
          <p:cNvPicPr>
            <a:picLocks noChangeAspect="1" noChangeArrowheads="1"/>
          </p:cNvPicPr>
          <p:nvPr/>
        </p:nvPicPr>
        <p:blipFill>
          <a:blip r:embed="rId4"/>
          <a:srcRect t="33824" r="66667" b="33823"/>
          <a:stretch>
            <a:fillRect/>
          </a:stretch>
        </p:blipFill>
        <p:spPr bwMode="auto">
          <a:xfrm>
            <a:off x="1714480" y="5214926"/>
            <a:ext cx="1643074" cy="1643074"/>
          </a:xfrm>
          <a:prstGeom prst="rect">
            <a:avLst/>
          </a:prstGeom>
          <a:noFill/>
        </p:spPr>
      </p:pic>
      <p:pic>
        <p:nvPicPr>
          <p:cNvPr id="22" name="Picture 10" descr="https://gas-kvas.com/uploads/posts/2023-02/1676843406_gas-kvas-com-p-risunok-na-temu-bezopasnost-v-seti-41.jpg"/>
          <p:cNvPicPr>
            <a:picLocks noChangeAspect="1" noChangeArrowheads="1"/>
          </p:cNvPicPr>
          <p:nvPr/>
        </p:nvPicPr>
        <p:blipFill>
          <a:blip r:embed="rId4"/>
          <a:srcRect l="33333" t="33824" r="33333" b="32353"/>
          <a:stretch>
            <a:fillRect/>
          </a:stretch>
        </p:blipFill>
        <p:spPr bwMode="auto">
          <a:xfrm>
            <a:off x="1857356" y="3571876"/>
            <a:ext cx="1571636" cy="1643074"/>
          </a:xfrm>
          <a:prstGeom prst="rect">
            <a:avLst/>
          </a:prstGeom>
          <a:noFill/>
        </p:spPr>
      </p:pic>
      <p:pic>
        <p:nvPicPr>
          <p:cNvPr id="24" name="Picture 10" descr="https://gas-kvas.com/uploads/posts/2023-02/1676843406_gas-kvas-com-p-risunok-na-temu-bezopasnost-v-seti-41.jpg"/>
          <p:cNvPicPr>
            <a:picLocks noChangeAspect="1" noChangeArrowheads="1"/>
          </p:cNvPicPr>
          <p:nvPr/>
        </p:nvPicPr>
        <p:blipFill>
          <a:blip r:embed="rId4"/>
          <a:srcRect t="66177" r="66667"/>
          <a:stretch>
            <a:fillRect/>
          </a:stretch>
        </p:blipFill>
        <p:spPr bwMode="auto">
          <a:xfrm>
            <a:off x="214282" y="5214926"/>
            <a:ext cx="1643074" cy="1643074"/>
          </a:xfrm>
          <a:prstGeom prst="rect">
            <a:avLst/>
          </a:prstGeom>
          <a:noFill/>
        </p:spPr>
      </p:pic>
      <p:pic>
        <p:nvPicPr>
          <p:cNvPr id="25" name="Picture 10" descr="https://gas-kvas.com/uploads/posts/2023-02/1676843406_gas-kvas-com-p-risunok-na-temu-bezopasnost-v-seti-41.jpg"/>
          <p:cNvPicPr>
            <a:picLocks noChangeAspect="1" noChangeArrowheads="1"/>
          </p:cNvPicPr>
          <p:nvPr/>
        </p:nvPicPr>
        <p:blipFill>
          <a:blip r:embed="rId4"/>
          <a:srcRect l="33333" t="66177" r="33333"/>
          <a:stretch>
            <a:fillRect/>
          </a:stretch>
        </p:blipFill>
        <p:spPr bwMode="auto">
          <a:xfrm>
            <a:off x="1857356" y="3571876"/>
            <a:ext cx="1643074" cy="1643074"/>
          </a:xfrm>
          <a:prstGeom prst="rect">
            <a:avLst/>
          </a:prstGeom>
          <a:noFill/>
        </p:spPr>
      </p:pic>
      <p:pic>
        <p:nvPicPr>
          <p:cNvPr id="26" name="Picture 10" descr="https://gas-kvas.com/uploads/posts/2023-02/1676843406_gas-kvas-com-p-risunok-na-temu-bezopasnost-v-seti-41.jpg"/>
          <p:cNvPicPr>
            <a:picLocks noChangeAspect="1" noChangeArrowheads="1"/>
          </p:cNvPicPr>
          <p:nvPr/>
        </p:nvPicPr>
        <p:blipFill>
          <a:blip r:embed="rId4"/>
          <a:srcRect l="66667" t="66177"/>
          <a:stretch>
            <a:fillRect/>
          </a:stretch>
        </p:blipFill>
        <p:spPr bwMode="auto">
          <a:xfrm>
            <a:off x="3428992" y="5214926"/>
            <a:ext cx="1643073" cy="164307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"/>
          <p:cNvGrpSpPr/>
          <p:nvPr/>
        </p:nvGrpSpPr>
        <p:grpSpPr>
          <a:xfrm>
            <a:off x="0" y="0"/>
            <a:ext cx="9144000" cy="6858017"/>
            <a:chOff x="0" y="0"/>
            <a:chExt cx="9144000" cy="6858017"/>
          </a:xfrm>
        </p:grpSpPr>
        <p:pic>
          <p:nvPicPr>
            <p:cNvPr id="11268" name="Picture 4" descr="https://sun9-56.userapi.com/impf/c624828/v624828142/3b979/8GMKIpPROFw.jpg?size=570x570&amp;quality=96&amp;sign=7380daeb9b36a74769f74e37242fc2a7&amp;type=album"/>
            <p:cNvPicPr>
              <a:picLocks noChangeAspect="1" noChangeArrowheads="1"/>
            </p:cNvPicPr>
            <p:nvPr/>
          </p:nvPicPr>
          <p:blipFill>
            <a:blip r:embed="rId2">
              <a:lum/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17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rgbClr val="000000"/>
              </a:outerShdw>
            </a:effectLst>
          </p:spPr>
        </p:pic>
        <p:pic>
          <p:nvPicPr>
            <p:cNvPr id="11274" name="Picture 10" descr="https://indasil.club/uploads/posts/2022-11/1669438420_19-indasil-club-p-raskraska-luzha-krasivo-36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866" t="34105" r="5633" b="42284"/>
            <a:stretch>
              <a:fillRect/>
            </a:stretch>
          </p:blipFill>
          <p:spPr bwMode="auto">
            <a:xfrm>
              <a:off x="2143108" y="4286256"/>
              <a:ext cx="1214445" cy="512300"/>
            </a:xfrm>
            <a:prstGeom prst="rect">
              <a:avLst/>
            </a:prstGeom>
            <a:noFill/>
          </p:spPr>
        </p:pic>
        <p:pic>
          <p:nvPicPr>
            <p:cNvPr id="9" name="Picture 10" descr="https://indasil.club/uploads/posts/2022-11/1669438420_19-indasil-club-p-raskraska-luzha-krasivo-36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866" t="34105" r="5633" b="42284"/>
            <a:stretch>
              <a:fillRect/>
            </a:stretch>
          </p:blipFill>
          <p:spPr bwMode="auto">
            <a:xfrm>
              <a:off x="6357950" y="3429000"/>
              <a:ext cx="1214445" cy="512300"/>
            </a:xfrm>
            <a:prstGeom prst="rect">
              <a:avLst/>
            </a:prstGeom>
            <a:noFill/>
          </p:spPr>
        </p:pic>
        <p:pic>
          <p:nvPicPr>
            <p:cNvPr id="11" name="Picture 10" descr="https://indasil.club/uploads/posts/2022-11/1669438420_19-indasil-club-p-raskraska-luzha-krasivo-36.jpg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866" t="34105" r="5633" b="42284"/>
            <a:stretch>
              <a:fillRect/>
            </a:stretch>
          </p:blipFill>
          <p:spPr bwMode="auto">
            <a:xfrm rot="20199757">
              <a:off x="5500694" y="2143116"/>
              <a:ext cx="1045096" cy="440862"/>
            </a:xfrm>
            <a:prstGeom prst="rect">
              <a:avLst/>
            </a:prstGeom>
            <a:noFill/>
          </p:spPr>
        </p:pic>
        <p:pic>
          <p:nvPicPr>
            <p:cNvPr id="11272" name="Picture 8" descr="https://thumbs.dreamstime.com/b/little-boy-sad-face-illustration-60568269.jp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286512" y="928670"/>
              <a:ext cx="1608784" cy="2872828"/>
            </a:xfrm>
            <a:prstGeom prst="rect">
              <a:avLst/>
            </a:prstGeom>
            <a:noFill/>
          </p:spPr>
        </p:pic>
        <p:pic>
          <p:nvPicPr>
            <p:cNvPr id="12" name="Picture 10" descr="https://indasil.club/uploads/posts/2022-11/1669438420_19-indasil-club-p-raskraska-luzha-krasivo-36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866" t="34105" r="5633" b="42284"/>
            <a:stretch>
              <a:fillRect/>
            </a:stretch>
          </p:blipFill>
          <p:spPr bwMode="auto">
            <a:xfrm>
              <a:off x="4214810" y="857232"/>
              <a:ext cx="785818" cy="33148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 advClick="0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Монитор клипарт (64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71546"/>
            <a:ext cx="2294589" cy="2357454"/>
          </a:xfrm>
          <a:prstGeom prst="rect">
            <a:avLst/>
          </a:prstGeom>
          <a:noFill/>
        </p:spPr>
      </p:pic>
      <p:pic>
        <p:nvPicPr>
          <p:cNvPr id="1028" name="Picture 4" descr="Специальное оборудование для детей с ограниченными возможностями здоровья">
            <a:hlinkClick r:id="" action="ppaction://macro?name=Клавиатура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41506">
            <a:off x="5715008" y="4643446"/>
            <a:ext cx="3143272" cy="1071570"/>
          </a:xfrm>
          <a:prstGeom prst="rect">
            <a:avLst/>
          </a:prstGeom>
          <a:noFill/>
        </p:spPr>
      </p:pic>
      <p:pic>
        <p:nvPicPr>
          <p:cNvPr id="1030" name="Picture 6" descr="Картинки Ноутбук для детей (30 шт.) - #672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1071546"/>
            <a:ext cx="2286016" cy="2074559"/>
          </a:xfrm>
          <a:prstGeom prst="rect">
            <a:avLst/>
          </a:prstGeom>
          <a:noFill/>
        </p:spPr>
      </p:pic>
      <p:pic>
        <p:nvPicPr>
          <p:cNvPr id="1032" name="Picture 8" descr="Загадки про Компьютерную мышь для детей с ответами">
            <a:hlinkClick r:id="" action="ppaction://macro?name=Мышка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4929198"/>
            <a:ext cx="1950257" cy="1500198"/>
          </a:xfrm>
          <a:prstGeom prst="rect">
            <a:avLst/>
          </a:prstGeom>
          <a:noFill/>
        </p:spPr>
      </p:pic>
      <p:pic>
        <p:nvPicPr>
          <p:cNvPr id="1034" name="Picture 10" descr="Нужен ли телефон школьнику? | Статьи от VsePlus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1071546"/>
            <a:ext cx="1945094" cy="2357454"/>
          </a:xfrm>
          <a:prstGeom prst="rect">
            <a:avLst/>
          </a:prstGeom>
          <a:noFill/>
        </p:spPr>
      </p:pic>
      <p:sp>
        <p:nvSpPr>
          <p:cNvPr id="1036" name="AutoShape 12" descr="ТОП 10 Лучших Детских Наушников - с Ушками и Без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ТОП 10 Лучших Детских Наушников - с Ушками и Без">
            <a:hlinkClick r:id="" action="ppaction://macro?name=Наушники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488" y="3786190"/>
            <a:ext cx="2786082" cy="2786082"/>
          </a:xfrm>
          <a:prstGeom prst="rect">
            <a:avLst/>
          </a:prstGeom>
          <a:noFill/>
        </p:spPr>
      </p:pic>
      <p:sp>
        <p:nvSpPr>
          <p:cNvPr id="9" name="Стрелка вправо 8">
            <a:hlinkClick r:id="rId8" action="ppaction://hlinksldjump"/>
          </p:cNvPr>
          <p:cNvSpPr/>
          <p:nvPr/>
        </p:nvSpPr>
        <p:spPr>
          <a:xfrm>
            <a:off x="7929586" y="5857892"/>
            <a:ext cx="1071570" cy="642942"/>
          </a:xfrm>
          <a:prstGeom prst="rightArrow">
            <a:avLst/>
          </a:prstGeom>
          <a:ln>
            <a:solidFill>
              <a:srgbClr val="FFFF99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1.85185E-6 L 0.34652 -0.33588 " pathEditMode="relative" ptsTypes="AA">
                                      <p:cBhvr>
                                        <p:cTn id="6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4.07407E-6 L -0.63785 -0.45162 " pathEditMode="relative" ptsTypes="AA">
                                      <p:cBhvr>
                                        <p:cTn id="1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22222E-6 L 0.36215 -0.54606 " pathEditMode="relative" ptsTypes="AA">
                                      <p:cBhvr>
                                        <p:cTn id="24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"/>
          <p:cNvGrpSpPr/>
          <p:nvPr/>
        </p:nvGrpSpPr>
        <p:grpSpPr>
          <a:xfrm>
            <a:off x="0" y="-17"/>
            <a:ext cx="9144000" cy="6858017"/>
            <a:chOff x="0" y="0"/>
            <a:chExt cx="9144000" cy="6858017"/>
          </a:xfrm>
        </p:grpSpPr>
        <p:pic>
          <p:nvPicPr>
            <p:cNvPr id="11268" name="Picture 4" descr="https://sun9-56.userapi.com/impf/c624828/v624828142/3b979/8GMKIpPROFw.jpg?size=570x570&amp;quality=96&amp;sign=7380daeb9b36a74769f74e37242fc2a7&amp;type=album"/>
            <p:cNvPicPr>
              <a:picLocks noChangeAspect="1" noChangeArrowheads="1"/>
            </p:cNvPicPr>
            <p:nvPr/>
          </p:nvPicPr>
          <p:blipFill>
            <a:blip r:embed="rId2">
              <a:lum/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17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rgbClr val="000000"/>
              </a:outerShdw>
            </a:effectLst>
          </p:spPr>
        </p:pic>
        <p:pic>
          <p:nvPicPr>
            <p:cNvPr id="11274" name="Picture 10" descr="https://indasil.club/uploads/posts/2022-11/1669438420_19-indasil-club-p-raskraska-luzha-krasivo-36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866" t="34105" r="5633" b="42284"/>
            <a:stretch>
              <a:fillRect/>
            </a:stretch>
          </p:blipFill>
          <p:spPr bwMode="auto">
            <a:xfrm>
              <a:off x="2143108" y="4286256"/>
              <a:ext cx="1214445" cy="512300"/>
            </a:xfrm>
            <a:prstGeom prst="rect">
              <a:avLst/>
            </a:prstGeom>
            <a:noFill/>
          </p:spPr>
        </p:pic>
        <p:pic>
          <p:nvPicPr>
            <p:cNvPr id="10" name="Picture 10" descr="https://indasil.club/uploads/posts/2022-11/1669438420_19-indasil-club-p-raskraska-luzha-krasivo-36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866" t="34105" r="5633" b="42284"/>
            <a:stretch>
              <a:fillRect/>
            </a:stretch>
          </p:blipFill>
          <p:spPr bwMode="auto">
            <a:xfrm rot="20243047">
              <a:off x="5898307" y="1881325"/>
              <a:ext cx="947534" cy="399707"/>
            </a:xfrm>
            <a:prstGeom prst="rect">
              <a:avLst/>
            </a:prstGeom>
            <a:noFill/>
          </p:spPr>
        </p:pic>
        <p:pic>
          <p:nvPicPr>
            <p:cNvPr id="9" name="Picture 10" descr="https://indasil.club/uploads/posts/2022-11/1669438420_19-indasil-club-p-raskraska-luzha-krasivo-36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866" t="34105" r="5633" b="42284"/>
            <a:stretch>
              <a:fillRect/>
            </a:stretch>
          </p:blipFill>
          <p:spPr bwMode="auto">
            <a:xfrm>
              <a:off x="6357950" y="3429000"/>
              <a:ext cx="1214445" cy="512300"/>
            </a:xfrm>
            <a:prstGeom prst="rect">
              <a:avLst/>
            </a:prstGeom>
            <a:noFill/>
          </p:spPr>
        </p:pic>
        <p:pic>
          <p:nvPicPr>
            <p:cNvPr id="11272" name="Picture 8" descr="https://thumbs.dreamstime.com/b/little-boy-sad-face-illustration-60568269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15008" y="17"/>
              <a:ext cx="1288728" cy="2301300"/>
            </a:xfrm>
            <a:prstGeom prst="rect">
              <a:avLst/>
            </a:prstGeom>
            <a:noFill/>
          </p:spPr>
        </p:pic>
        <p:pic>
          <p:nvPicPr>
            <p:cNvPr id="12" name="Picture 10" descr="https://indasil.club/uploads/posts/2022-11/1669438420_19-indasil-club-p-raskraska-luzha-krasivo-36.jpg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866" t="34105" r="5633" b="42284"/>
            <a:stretch>
              <a:fillRect/>
            </a:stretch>
          </p:blipFill>
          <p:spPr bwMode="auto">
            <a:xfrm>
              <a:off x="4214810" y="857232"/>
              <a:ext cx="785818" cy="33148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 advClick="0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Влияние стресса на зр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3006765" cy="2000264"/>
          </a:xfrm>
          <a:prstGeom prst="rect">
            <a:avLst/>
          </a:prstGeom>
          <a:noFill/>
        </p:spPr>
      </p:pic>
      <p:pic>
        <p:nvPicPr>
          <p:cNvPr id="22534" name="Picture 6" descr="Проблема интернет-зависимости у детей - Авис - социально-реабилитационный  центр для детей подростков находящиеся в трудной жизненной ситуац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357166"/>
            <a:ext cx="2714644" cy="2128769"/>
          </a:xfrm>
          <a:prstGeom prst="rect">
            <a:avLst/>
          </a:prstGeom>
          <a:noFill/>
        </p:spPr>
      </p:pic>
      <p:sp>
        <p:nvSpPr>
          <p:cNvPr id="22536" name="AutoShape 8" descr="Как преодолеть интернет - зависимость ребенка - СШ 17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8" name="AutoShape 10" descr="Как преодолеть интернет - зависимость ребенка - СШ 17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0" name="AutoShape 12" descr="data:image/png;base64,iVBORw0KGgoAAAANSUhEUgAAAPgAAADLCAMAAAB04a46AAAC9FBMVEX///8AAAAAr+prxx//vadPnCD/syahhXTVnWm1tbTQhReuVgT+sin/vKf/vaXPt6f/AP8+cx//15nBiHX/xck9m7bSlYYArer/yZf/wKrXvq0nzvFHPDL/7gD/ERyningAdar/6uL/tyZ5ZFK8urr/yJZwXlDCyZVv0CFRoSHZmYn/xa7/z5vr6ur09PT/uyjf3t7/AACZbV3Ew8LQ0M8PAABBQQB5bmVhtx8/bBtnwyHMy8qqrK0rAADVeAD/sBafoJ6OjIv/9wD/yrhSQTYfblg+uZi5pphyUTmMfnOnpQBiZgAAPmH/2coQcaBvcHC5g3iMQQYATGcAdpQ4k64AZYCTXQD/wFj/tzz/0o45GwD/zX2MZ0fOmGa6iVwAOk1KSk1rOwC+fgCleVIxKCAdAADy4gCRhQAiHx25qAnqq5algoF4eHcYJCh0dFeTcGWQj20APjNhW1VwAACrrIJkYEoUFBPsljrW0cPqAOsqJiP/0tOyAp8AYIdRVADNAbrdAdAvLwA5P0AAj8AAgq5JNTFhLBBOhh4cwu4AHgBKnDdZfosyXmdahpQES1x3jJJVbXVVW2OGUQDclxdVNQBmi5mJn6c6KAhlhJCscQAAXHVrRhSRXSy3gE0AUBllKwAAcilKHQCbUgBnQB4vHxQmQCEAQxMWIxhaSTAAKwB6OgAAhzMmWSZNNgCCXFZie2mMXTOckzvPwgCUfSYgJylNNjqXlFm0fS3dywZzYRWajQBzcDeagF7bqLRYPSr9o96RUoPgmL7SXdG7hZikFreMGZkbDR1aAFpZmJ3ORN5vAHJn4PFed5VUv806FTg4dHLkc9//+q//+9I6V0R3LXjZUedaAGv4rNG7aq4uiG+bAACkXzn/Nz8AIB29AAD/bXSAAABFTTufVlX/LzhXAAOgOjozAABpRE25LS+nXIyPF4aUVjOLPkFCGFcgHACmjKKGY4ShUqGk1OcAKkpsWS4AABkoOgAACThGIi3ei5D65G0fABZpOfI7AAAgAElEQVR4nO2de0BTZ57381AKRLnU4WboUQRCUEJCmgSjEus5GptElFADdoohRIkaIAKmkGIsWoNouzre6Lb10ulQmNZ2O+yMtVNLJTO728tMfefdbTt76XSnu86l0+2868y8nfrOu+8/7+/3POckgFwrzG6781MhBJB8zvd3fc5zDjLZn+xP9if7k/1XMYPxP/sV/LFNyx89idAa/r8XurIm01ldo8OHBs1/9ov545jWfPSokXdmHpPzzqP0GcN/8iv6o5jmxNmvPX70eHX1Sa1MJlQjs+7kfwNyoeZrOgSu4fEjY/UJeHsi0/nlJteZzSdq5PCArz5Z48dnNE4nvNXWZB4Tv+RLeQDKy0FqzGNK5wnZiWoBnzvpxCc0RzPN7Gu+jOCacunRMfTvk07M6DwNclCeZTnjlzG/y8X3OjlVV3vspAyJ2dNHndqRX/NlMq3UpohOLdNtBhfQOnl4qDmZWYNPfSkFlxxdp5WeOYGSY3Yvr8msxsOhVf5nvLC5tpvTlu4sOMFRObh7ZiZGvY76wpeuf5WAjLxOeurJkzLNsZO6JzMzabh/udtXaFWdR82M3VAj1GRmHq/OPBZ1f7luwu/8Ypuy2vnkn9fUOGtOGGQaCO3MzBpn5lHKrZHplF/GMs6shjUs5pM1zmNHM8GOVYvcgD2p2lp5+WSf/i9u5mqpUmvLPchdA9zT+s6YM+i+iEXPGaU0H3VCcFc7p8nNS1nAeKy6mvX5XyDTmjeK3szXOE8atE6IcedY+bQ3fZss1vRAm49JIfOkwaA0f2GEVxq0jFtX43wSqxsG+QjBlTotzG/jgZdL0W9wVvu1mhM1p+gHX5BUKJeQtDVHmVjGY6MjvFw+fvfyuPNx9kDnpB2u5BW6L0bti+pjrpZaU+N0UpvR6awRU+Ix5+gp5gsx08TkOVEjaa+rpr3qpKZxOo3i1z/pHNPMfyF8XQI38rGVdEhv5om+XrLHqyU8wUm/uPzJmpNz8Prmzphfakap9LXqKUVz1ogPDCy+/c7MaZbAMaYpl5t5M+2SlKdC3tDusIP/I04Go531RPVUk6iuWkxsmhqMCs2xTOex6pn3cPJTZbWnt4BtW008/tPJCQnJycm927c85vP/kdhH5+2vZfJTfL3cKYbI0SdlWAgzjxmPfm2GP1Pj37GlN6E0H620NHn7Y+SVfEBPSIAP87fvmOolzIUdzXx8iq/4c9GtH0ePhzJ+Uiurmep7xpiwent+6Zo1X71v69at9yFuae8Tj+UniJafv+2P0QiOaU+mBNewwJYZz+pwpKVLszW8/MSTT/LT/Ima3WdK8xOSt35FtPvWAG3p9jUJX/1qMj5MTijdJv1fRv6U59Rc1EitvcFFPVcnZ0ltSvDHq5mnIz9fTdO6UA9DfPU0CiE1w+rk0uQ1930lZvffl7wm+b6t7CEVvfQxTBpaR+3p7cn5yVvC43bNt2SupKQkF545IvPn2/GJo5lPTvoNWqdTePwEr1Oexb4Hz7fojmXWH3eeMBiOOafz+uR9CRDOI7nH2FYUPf8jIH+iF7PAuXPbey/NBmvMdJpE4E6qM8t0D9y77e7z+NzRKSqTOZOas/6ErNzpLMfpJtP5pBIFevym8WYcM9aClyckMMStI4Hv33q/5PsJ4PEfCcZejIiE0t4ttY/NBm7U7E/Z6oC7oUyVGPj604enB26oYeSZ9Ued1TzIXe08oWMtgbl6Gp06SUZuFHxr8po1MY+/Dz9KkI7EfWvW5J/ZVku29cKza/Lztw/MVpxrClx+cHIUPGJLSnJ/4+tPS+BTlCadw0nB8QDUCDVOnsqMCUIbnnoxWjiTj+Rbv7L1q2uwcCdQ1vvvY0ktec1Xow5/H5r7wtb7779/631r8k97bpkZ3K1AaAWlkxpA8DpbA9K7viEq/mTmlJGqdErgbDEWjGfvNFPqUkYBE5IBG0HhD1S1BPqBaPd/ZTy7r7SX3Hpf80zfYTeqjX9tScy+3sfAH795IeImMwN5NdPdefSEeYSDl0/6vQZ5eR+t1rRNS2Bv6L8E9gYfr9k6LvnW/GRyqzOv8t4XbIw6yeYWuZNaahk4X1099ZEVWJjXnDxx9KwTZtToMtSk05l825m+c/mMN1kSXHovKQ4u8NVxRd+6JvlWNc994Wl3krshye121UncSa6Bu0/TV+esNoen8lh7NWIzXK3RfOJsjdT3Thblp6B+n8MQFzGTRZGTRR+Q3CABi/rWm+i/mt+7+9bAz7/Qn4Tx3cCSG0Y7gO9g4OVnMwkRJv1+zVHwc6cwMhWclErBZIob+5Lzpb6UerUEKyEnJEhHBDweYh9a2hH4W6G7c3x+ah0vPIPg1NMZOC1qv69l4Nr6zN0D/GT/QzlG95idIiec0wCXaTzbSxOSe3tjjKLPJyRE1Y4dAvoeG/r7peqeUPr05wxzDS+Yjcr52w5T8AY3grttNL99U0xuyvpqcmEyh8XMllkzZgz92jTncc+W0uR586LCJo9UPBrn4kPpSEDQo/Cs4p36PNhKwazVGo383dswxiGtuaCW2QhV3f3sCww8WH88bJvkuJ6A8HaeGJtlPp1efyFsyQfueVLlkgilCB8rfkL0s2vye5PZ9DLj/KYTBKNWZzTwQuDu0y8853qOq6uLXHj++ecvMHevfebuRPgynuw+rgpMxl1dffLmHx4Yfai04x85x/bSXuDujUVylFAqa1H05BHZHwbVM2WYH5Lzt/MzotaaBblGYzQIDr/ff+ruZ154/tlnn3300We//nWbmyb2Os5vx2ylIWR3uGACcA22NzWbx818o4Nj/FcnbC+dhxZz4xG+nZAc44xFAKNO7n3sXGnylv7TcMhmkt60vKDTasp5P2ALSqN8/t1PHwTwZ7/xF99okIqZiBYkhFhUA+MKJhDt0cyas+OuRWpGfod2/KJgPE31nicVs5GhPEL4EVk/H4ez5N4z8KLOPUH6tpyel58wiTeOgw25PBAMCLySFwTe8O27t/V9/S/+4hsvXpO4k6zspRG0AovFMg65n+xwZp6tHz9tjwhxrXyCZdpwQoLIHSvc0fexbMfIsezlb3viW49dL3t5sCpLHzz9zJbzp+Hz085uZkEjK3cE/LxRCeA0OuV3z6/9+l+a3FIZT0p6ioKaKXdPQYGqwE93yGh10WjmLZHd1cA9fvBKZ5kMPG+WT9DqG7fkswAfmcpGdG0jYhyeOdebnJ+QNKjXVxUXF2dlFQfPnz99/nRyfu/kLUbUlKi28ZJfaRD4WAX69t2PzTdcSYqCP8XTV0aY4Ghes8agDEM3KiYy+YWC3ZmZx0/dwkqIv5eCR9VOHkUaI2eCb/8WKSPElwXQYE2prY9t2XJ6y5bkLdPakGP0l2t15UaoYMIoD9Vsm7+tvI51bBjgzDdDlNsC2CqHVsuf2n38OJRsXFmTCVyB6rjz+C30TTKZpTQBwaMxPYp8ZOdO/+aXlm4ZpGJnFaeqm6y5ZMsW8PXtnmn8JC2UbQ1gm4Wbz3fqZHLJzRueYE8JlDuIelvwuwnxIDgMnlpPUFUQPltPbuX8kPkxBh4TN+rmo/p08ZP5padfRhcvbopPbeoJFdh7yDlA/2gaZdwgGHVGqGDCaOegYas1axOj40kDfV5JooJDhGtluksamXAWm1Otl+MKCup3k+mOhdpx3FHYkpyQPy/m6tFufUT/Ep1dgDu5drAYPFyRGp+qyGpSp+Y0kdOnt+yY+tBroW6hi4/tqL5zuVFplX9nUZE7Bo7+oGPcIRrhKoNHhkmEgddyA5dUBfjZ6Sk+7n4h0DsBm7Z5vfnRoXR0kMciHBq07QSSWrwiPj4lNT4+NUVtUYV6Tm8LT33k5Tx18ZhjKK04RGodO9cuGlp7cdHal5Ji4I1QzBg3sVksEUvPpXpyCY9G/XHcA3XpbKYIPlkLr1TSeNLJx83qxjP5yVRw2q9K3FJDGj0MYseSfO5lSGjpCoUasNFS1Yq83L7EKbF1Qnm5wI84PObGnYsWfddgblvEbGejKDi8q9u1dqjcwbh3Q6XOrIYupaae08jk9cfpnrdMZ6RgSnDcRGBQTrQpzgytR/K8eVL/ksy4YwsRUl1D7IQzRA9urspSt5IsBdUc0Det803JzZsNMRfHtrkNdF60FuAvIvVaeBjt2IC9omJnI+M+zlaTIJXX1Htk5Sj4Mdz9NaAqsODnP//SjxnKdy8D72XhzcBHrLVhy1Jamtx7mkA2zypO16u9iU1N1NXB11tr9bVTVDKdIB9RvHSNF1/aJcqM+CB24+VFL0VLuKvOvWvt2l0id3WNsxqKd+ax42jHMqud1TXVmfWQ8Tj4/NSHfBLw/IR5oqsnj+5axAy//ZXS/O21ZZ+9rMca1qRWqQf14OmpQJ6Sokh0aHWhyXsXs1+IdSo63XdA37VrF+0ElRsbLwJ6I5q4xFiXBCOKa9fltdeRe4AtpFXTt8frQW/nsePVxzNrelTQ0cAX8BP+zCnBldsT8iVPH5nBY4PnV18+l4RC0z4Nsrm6qUedEp+K6S0lXt2DMGSynxDgR1S6716+eBlEvngRoRvpO2oH6SqE2LnV7Wq8SOvYsSi4s0Y8ADXVx5yZA1DMCoKTerp5qiAoP8Ma9Xm9UiWLyc4+erC4ivh6iAWwmyCw4xXprZDUFQoM8pRU2qE7JiniowZhJcYzOPdl8HLAXTvUKMK/5BYFx97NtnyokXihhlWLp0hqzrJHzt2kuqYms4YDwVXoEpP0q5DMxbQ+wee35DPF82M92siViISE7S8XF6dXATVGdQoGdlO8oinSWpWK5LRnNE/3bIq8EbIZuPrFRRVrgf7yS5cvXwT5Lza+Stdf3CzDueF4vAqa0v2c1WdPksAxZ3V1zbEAoILemZewp7FMAT6VabexGO+VKtfIFTbm7aSKduWodgqmcfjXRMyCgzSB4g7ox2SaaZ81N7+2c+3Q2ssVg1d2blh7sbn58kVu59q1Gxor3HVs+SGpzu12gQvsAlHR02s4GNHkREkGNLR1B5d3QkpnIR78/Nwy2ROl0oiSPFryaFLvfRMbc9AbkWkyV+gxSfMD6tTUsIwEDNrQtH9c+c7GcmvHruGMv/mb1uF98DZjsPGllxZdZK7e4LJFIpGBCgYOXdrZWj/yhsykXIaCE2dmNY3wAh98cEsjiich1qmPaVLF/jwfhhIAj0fXRm9PSVX30KC+lK5QD2iJw6ydNLuNNmwoNELGcAbYcEZzxnBzxr7vrr1IPd0WCSSm5bjdHPg6uHPYeWxgQNCyzlUmp++rjw9ghLP2ZercPYn5e2kDM2bNRSrmTPsyUBxqNvxlnq6OQHCF/UqLWqGX+4lON6NGQiMzNDfvywDo5n1/873vf++vmodfehXljiRa03IbktyuAdLYeAHgbCru0uOsZ+dZC1ufecxCBadJ/ZbO3yjP5CfHXH3EEBpdVEzOPwOSIzNTPDVeYdNBDfMoiTo+nmh0MiEy/fFQKzPI+Nff+Ou/2de877d///reN+DP9/YNYueSa3W5QXYE3NX4pgqE5bgaP1uN0Pnpu5rMMEfHtQIIAM+tcMu0faX5bESJLTJKc4qU3/JB8tQU+odWb4WeB3A5H1JAfieCfzCLn/bPKwfw8rfeenvv93L/7vV/+J/ff+uHb+x9PUMPgufmQHKLsFa1YshnUam8nPdsGU+Q2cCeh2ZVBOemO5pNaJ5ktg4xMqEljPJ0iHI9TW4pCA6urmjajdOTLgwdnCK1KkvdOf3NUOVao+EHV0/wr+/94dtHr159Uvur1994/XuJ7jpXnivJJY5k5PrFN70FMHV7zxIi4Mob5LJAEEYWSG1wRFRYzqafUcc3fjv19d5Yu8bCfWQb1/tyMZtIaH5LhYZNKSs3yCJqdABoZfKmm19xU4/mB1ev/kAm7N37P65evfojnex//nDv95obGhYmugdI1Bq9XtDb27GbEJmPPhOAYD9bU8NRwxnlVrdilJ/JT5gXzeuMPl9s2/JFN8h/AqaxVDaC03dNxKDVhOHJeFricqcLjqvdJ4H3B9rOH75+9W9/dPUqRPzevRnDLihkZIS9GvSB4EUt7d6AuCIh80Axqw4zcEsBdwsDCjPo3RJGzOOU8xwFzz//Sqm4prylKpXWsxSGn6JoAnXS1bS2w5vBiceFMWbWyH7wo78FxXVvv3GVgOJa2W/2/t2+VjLWgHugqOWdd9paOALIRNCg4M4BEdwWuOVtGAjeG+vW8U/p+S2lKHbpufOlbMFpe6sCIjxedHfsYdTwB8tbPB4QtVo/xZpA1JTmH/3oR+jqb7wBel/9y07h9b0ZzWFA88AM55G4g0HO29Je9O67bW1FHRrIbTozRrgo+IB/FnahG7dISxGxRZft5PQZOoaf21LK6tqgmkU36psqFjYMcHSB+JR1eXmK1dO84FP33g/+R/jHb/zD3+99641/f+Pt1/f+w1/t4yGOefxkIKq4l/MVtb2rA/D2ooBXTrSB+uqzx6ngA55Z2VZYvgUqmTSRswivHcy1kAS6pPqt7XSLSEIPW2xioFT1FPE4UHpAb/JM68cZDA9D/dr74+GMv8Yi/sPX//4fMzKUMoFmCaOEHfF5UXD+3XcQvKXaWVPjPOYXBAeQ93hNs8EtM2wZsfhE0c+0gh8nkl7cxJdclpw/Dya4AbVYylLFJoamOTgQNNnBk5s2Rab148qVf/dP//S9f8TWbfgf/+rf6IMMuZ/HM6MSN54n5rztLe+2F1HwtrN/u/5v33NAHDjMUM4snGM2Lqsyno6C91J1SwfUtFZ/djo/H7o2cIhzpQkDatG32aDCZGerT/R9yrppgsuUGYg6PAhv9u3Dh2D+sCMM6V3k5ugKVKjju7LOovZ2BN9zzz3r1+/Zs4cM+P1eTsVBv+oTbvVaamjdEmKrT1i0BxWoqELdSnpLYTiDYlaaHFLHp7BUFk+pR7zDpdaU1E1qz3TBozb4wCCdVfY1+0lYiLp5A+51c/k6it7Ne6elqK2ondux/v177nn//Xvee25A7vWqCkLQ2pQR4r+1K0nDCZLirKJtT1RgQwY8TZe2YSnP7yvdPqigClMfZ/jsDX7QFKpqUjfVTnNQiYLva71r8V0/aQbth3FN2T0wgDP2BXdSnSuiT4qEuKJ33nmHa2tr66jt/+Dw+nvW/3T9pT1ELngsBRZa0lTQtgq3sMWO3z4SPCEBSld8U5UCZaeRnlz6rdL+Jla34lNFoVNpuLMMp8jqIeTSdF+BgWEPDzZ/vHjxz//5rl8MZ0h7vBrEBxFbUl2QIx3vvNPR0sG1dOz5aeTXH0TeR3//S79GgPEs5OG4AHSuKigD/OfO8atLRyne26pQpFtIKxYwRVPDmjVrtirUYjqj62yshLFjkIJRrlCrU6ffrTdT7g8XL/5w8b/8yz//a/O+1qQckVzc3QdDmq3nufV7fkrai9rb2vZgfPf9+oNr97y3nhdkAq4tcx7O7zeZVKacXGhwPt99IyC7SeB0H2+yRZ2aVTzQo1Kn4KJiamEq5m6mMU1t0bmcra3Tjm7TeBsitELzOH7AI3jzYpAbuB9Y3DzcsClptLmS3ARS2fuYz8J7ILNhfK/3/rp/j8Nv1gxQcM5j8vvtfntOWk6afaoNgOOb0Js/SvHSHWpoSXuKe3IVLKSZj6ewtXSGSx2eFXR6VNZt4sb9v5v/9ebnNCj5z/75X+DPh+QndzUP5uSM5na7bO8jLPwFsdfDAYA3699/f/0AJ/BKB04oHR0+LuAX/H6lNi8nLS3Hyn2OIdWfHI1x2rvln85SpCosqVkEBxPRweNT2OP41NRoRk9JFUsb5PQJwGV/GKfgmodB8bt+/vMPf0HIh4sfqBsheANdYXa9dw/aevj7HOTzPewowGEQ/ErzHk6lamvptIc4VcBhkms1IjoR+BkW9xO90XKGJ9KS83tfhpAGtbOYtCm0WZU8nbLHGhixj9u0bnxwzfB4PigM78tofuBfsXYtXvxtSXA8i+LGswpul+UeEkSNGTAeAXyw3uFQKj3re1QdRR1tWihrFr/KlKdl6EA+MMO1KPP26FkkpnnpjiYqq4K2ZalM43gxyqmPS+tvKeJ6c+qmdaMHU63GQKNbO9w8Xs41t2ZkLF4M3A8s/ljKbLiR1SW6uuvaHhKGUhHcQ8Hfe//99+Ff2KGUCx8NcD3tbR0t7wpezmNRqdLSOjUajbYzLcfUY5nZsqvmtHhOITqizXtZnSIixkuzSLwY0+JzLMmJowqAj1p80vzygY+Gh5vxLl18xrgNltYsQFr/yU8WL3aNDHAX9XaYzV02EsD1B+hS9kBwo9z37PHI5fLnrvV7W9o6OlqK2r1ej0qlsqalpeWh6GlWkjiD1V40b750wpSSJyeXnm5Vx7OVJimaR65CpMRHY19UPSWvdSQf3wz/WocrmnnwdX6Cn6q/CxL74g/dm6Tz4nUNDXWgOi6zRgAcl1E9AZxT11OHXx/i5UrPe/f8lCvq4IJtRW1ezgul3A7gaTkguiaN5M7Q14V50bQutq3534I5RaFQSxksRfJuusjMnhHbOHZI8iw3/7eGwJWXhPLxfR1M+78W37X4Y7/k6YDsdkGcQylrcLlckYEeboAE2L6nPaB2IORXKgVwfeBt7+BgZPNBE6OCQo7kaRqttpNYvTPr33XbSmNBTpeg8hNe9rUmtnrTU0SXj6ZzceVBymtYzeDRppxx66hGyFDty5BPdLsCo9Iokyd1RndC2JAaUhw4ui2ppK7ORUJi+x4o1+oCQb95z3Pvv9/DdbR3XGtr4zwCCXISeFpeXhrJCcywpoWT80f4uniKdHBQn55F2zTWpKRG+xd6Eo2GOPOD1HV5kZtk1SgFsAyYOpsNQ0Pt353gR5sZuLuhAXfn49ZGt1sfcZXklSxMj665Cgad4Dcrhefe23PPexyCt7S1EBLG7SIBq0gOMZ5jmmELJ98ywtfpaPpKFm5lKy6Wcni8pHZq7J84lUMty9OPXfE088MZL7mamyHFwRDmGaq4LJQbdTqd0WjUjYpDw1M5TUlYx+psvMMmerzr3U0lC0uS0kVuSOYOXilXKsPvrb9nAAazto62DhV4A1uv4UT0XO8m00y7mGAsr/fSVZgdbOMizWSoK+vPpL+prIhjFKDcm2xjHf1nv7SbDUatzNDMTpJVDH9nV8awaM1o/t/+xkz35bjEzBbwl5cbHO66OrctUgLcCwuBvKFB73JZ5EqH3OyAjtwBjRwuPoVgJi9QEV9QPDJ2JM8xmfIsM53RxbV1MasnwDyWjtzRVk0UPVUaREWPB+51eXlZA2MdTDso/rfNcmxP9w0PZeQ2Zowy6x137L3jwNth3v9tWrn9Rl5XbijHj2yuvJLChUheWJhUWOf2KwVeHhB4v8FD7nnvcG2Qw+19Fs4nZQBGnkPSOsff3T2JaVfHJE/OT15desaG+10UUtlmVSxVAmcnklLpImNWrX+CtK1rHjZCA8O3mAqGmps3jAZv3vv2r5qt1B2aW5ubcasn5AWjn4fZNHcTci8sLFxYUlKS5DL7w0qe8xscZsjv1/r6P/h1xKtSge7BKDixYohDepvxhHoiJvm83tItZ+g58RSpYUulZUxafGH5Dt9vykurnXAbiHF42ChrhiCw2ocq5OZGnufNAnr5MLbqg9a8vH3RwzBsEG/FKJQLDbY0BKfsYADuCSvNHl9A7q3dUTbw2AcfPPNB5LH+iJdwI8FzTPZNM21gwDQ7RnRvycn9vf3FeGZYJE9hU3g0pYmOsG5TrWPCQyw0D5fLmqGTkWm/0258yfwd6SdpNTphMINiD0fBjTK2X8WsLTe5rJsKJXJw93SP4HHgfn5L7WP9/X0fgJ178MFXzp8/X+uNgqOnW60TXcExmTlGSd7XW0dTW4q47hLL7OKiMq7JKVrDEzdK1g+Fcpl8UIq57w6NyLe64bw85u8ZzWyDQETHLiHRGWVaPnJlU1TwkkJ3XbolHA4Fdkfckf7H+rcx7gdf6e974rxXIvfCTN6TmGj5HDsFNARaVYm89Nw8uu0lRcxhYi1LlfBRfXVxMDLJWt8g5FfDT2IHZsQh0jaL3BmtlmG6ztp8TscupcDd3HygAHJ6CcUuueJaWJje/+tTHpurocF2+InHzn/wTD9wP3iuHyzCBaXkluOzJ860Y2Xm31LKnP30dgB340b8JjGPx8ezlpUWbbFtVw9a1g1O8XM+to779D81s+Aebg7s09JAb3a7TAF0dR7/OSKFkNRKFtZd0V+BR4WRDyJmWwOYq7a///xTH5xG8G/3nz93HrpXydOtwdzExPDn4JbJiDiWnyG9pecI7sMvpufLpJWHVGnTE93YV9Cqzptg7SFqPH2rbR69/tS5998od1Xr4D6tmN9cuCXAyL5D8LsibvcVW0/BFRcegSu/tuUKDYUl0NwNPNbf139+m0nOc/1cfx/H+Tha0gI5OaGCxNzP4+lghh35CbRzPXcm/34jKc5i9YxNpNLkLda2FDVR59mn1x/yVdY/jLj6RPZXdzwMZWy4qnlwX56U3Fpx01O/DsF1SgF7dRhNoYbbCuoW9vcnJarqFiK4rQ/8+wl5p1am8wUEBycIhJ47t+ZYSS54+udcbvVvS+jNB/hkskYrM0cYuVjApFZdLG649JDjmfb/DJUt1tsduOOO71eB/WqfNrrCntF88EJDkgq3oMo1fhezK+DmJe7Ir6+UOFxQ0gsbUPK+1WF7Z6dGxgftfMjEBwImQnw5OZwqMbHgc+/+Eshn20sT8ku3dcIHDhvdvMpWHVKYm9NkR71/XV5O2QyOL5+REb2b8l7o2QqqqqCiiX4+rPrk9QMPw5RS5zfi9tsAjuMRkBy4wdEHFtZ5kkpK6hai5BZew3tNnZ1aPsQJfo73B+wBSG1U8IFbOafk6DtzZtu79OGpCLvipqkpRcGG8OjaAzZsM/MrPkMayzvvADuQWNWMjj7cPNgKFe138NQn4IESJDkAAB5RSURBVOzfNuAdJ3tcFptcAHzgBkdf6DJdKYE2ri6poYEDtWUGzsSbTCYuFPAFTByAp4Hgnzu1SaYxR/f9CjvSUXMKLy260M1e6k1NkeleXqeBhq0ZerZmGMvpvaSVCH7H6xaYVVpbm+kJxIy0h+/45BN64xujjPe7LrgiGt7fXw9lzdZfV1J4yl1SAvNbocviDQTSOjWCL9RptYOZAgGvPWRigltm727UxqCeDqe0pseLu0DUTfoIOTU9r9I2/zIgjWQZzUa+YpeBdxx4+PWHPvk37FyiLeu+A3c8/NAnuIP3KZerIWJzXTALnsolG6/YIMBLEhOTXCWFV+rqBK1W4AJWu7zT0CkH6IDJbg/aJcFvaWPrWOPLbPp0LGx0LyvN7BGHctptwv/6mU6j0eh0Gi3MpziWfqcVOdfFzg8zy3n4jjseeohqnmSzuFQul+/U2SVd+yv6XTCXnwLRrxS6S1yY1Do5Tt4J2NfJweVB4rUHQgFR8Fva33mzGYRT4VCtLR0vM8OziDPYwxi7S4FO2cwIc6/gSXHwbWszzmStYPhW9eM3Hnr7rbfewuWXBpftwrfDS5Y4Nu+v2LAfuN0BeFPgLrziwQgXhEBnp+f68oPLd+06ePCgxw61zIOCz3w+mYZpDWF9sQK79mnu9xhp5uaCl9hcnjE8+Foz/+OHDhzYu3fvHQ8PovDU0n4Mrv7QQ//uglncFbH1b16yZEmXo2P/horCwit+N65K1F2BKs+pBJDbfr1i1/L9Q0PLly8/eD0sCc7POjWznmIFzibpM3UoY/Nws1kjk0NIDwc07ZDhfnOHZAc++f73/+23v/3+Gw/fsffAQw+9tbkgiS6wdgH3kuUVDn+gReXwJ7Jhxd6pk+kCoc7Oa/uXX1y0qHGo4iBwLwfBA3MmuEyjkZmKsYtT+2e4xPGzX5ixaROW880Zr7bJXoJv1x4AzDtusoc+qdwcTgJuDrGXXNtQUbH8tdf2064VwBvCnZ2dvEnoPFgxtGH5q4279gP3weXXUfDE2Y9wNJ2pfuPGSyE6jG4K8DPafSH/GKu35sJLZt2w3NC4i6618qD13rHcD3/StaRrY4M7KUK5wxt27a/YtWFDxfKkKxxk9itGPmTtFDop964NyxH7+vWDFZDS50pw+8bs7ENdXSE1vbiOq/zUMoPORYNfq20e5umSBC+uxf4WJH84xrz3AFYz8O+uzZ+6GyqRe+PQhoohsIr9FfvbDHxhodAJ+RzSGgfBvaFi1xApI9eX76+4bpqblA5mqozrXp2elW7BPRGpefVxcYdmOvXyzeWy8lEj7G/23nHgwIGHqR3AR28/9O+YzzZ31Xct2bjx2MmWNrRrXFv78v3X2tsL6wjfKbMGOk0Hl1dUbNhVUQFHBN9Igs9qDadm3BgXF/dp4rosvQKreCfZHBfXPbMLGzU/0co0I0+Tm3Va+euoM7OH9wL32yj0ZrAuvq29Ba2oCJfM2679PtzW8i15Z8jU6e+0Xt8PjrBhF+RzwF6+H1dXMcK52Rfc3x2H5PoCOqGqzXo9kGcTO29WGnXT83klOHlVVexjeXvZ9Q7NbwAdBd+798Dbbz30SRcVfHP9Euu7LW14lrSlvZ34WjpaUN8NbTqZNsDxnd7lyzHuDy4HL6+AYhacuwj3ZiN43Ga8CCMldZ2Qpe6DZ7oPHars2vjpZ2Qg4OflhjEnR8YaHJ+Yo/OBCy2BQJtDruV/8/3f/e53nzz0ydsPH0BHR8G7Nre3tRW1txeBtftCxNK+fAMEugN7tpCVB2KI8P0g+PL9+68flATvmYOUXh/HrLI2lSb1JkV6F3589c4773zkkezs7u7Krq7NGz8lO0yG6TiAAH6skQmQsMRfBvLvDx946He/O4ZWXx92tAFzS0cRng1tB+GvFbldEMqBgN3KGzoPQqoDB6B+vn95xX6Yw+dKcHm3CB53aDWeFA2nKlI/BcW74h4B8qtXAf4R9vns7k99Uzfx5e0dpK2lCCMYVeIPXmt/rWiktZCy9mstRfA1RejxHUV1X7lw7tFIOBC4JBdA8BsVKDpUcIh2kstSuncOBPeI2NmouSI1z5uSqq6Fj7t2x2VnZwP9VdHufCSua1BvI1PsrhWKvAS4itpb2uxys/ka19HRhl7ddq2lxQ7PF/mIpaWovQj8HcGD19pcV2yRV84/+IqqEPfIJNXBOxuqXrH/YGjuBNduFMHvRFgb3cCscKEXVNaD6nGM/U5qcZvTm9Qws9aSSTbRt7VxICmAQdruFKw8b+UQt+Nap7azE0ObIy3t10iRF+g7Bq64kwqxcbO98sqDWwpL3IUlSSXwRJJlF6Y2aaWN42cf3HwI1YY8fhUd+tN0Be74S8cn4+q7upgvMN3vvPoIgKesy1unTk23kfD4W4u17S1eQnBbbnt7hwCkKHVbW4e3pY36ORwC8G76sKCB9qq4vF7YsOX8gw/iSnMJzCtJSe70CwCOgs/ZWBZGtN3dcdl3PoLZneBNMRRZjJh0ZUtxkP0IUzwL1+LyNm1at64p3bbDw5fflO7aKDiUqrYWS8eFjo6OFg40bmlp72hracPIB2vbX1HmXsiY2RkVt63fHvAIpsKkQnqmoaFheUVUcMvn2dM4hek2Quo6VAloj1yF7EWIrUmtSG1i/u/cXBnNfDTgAbwpNTVl3aY8tE0Ar6+95Bj9G2bxyhpSFLrmvRa61tFhusZxHCgO5boDhadVrOg1GEZLxDOG7ESSy+PQfe1/Owx28Hr82O327l/uzckJU8Fn/+7PMns35Cxa0ID8EaCr3Digb1J/xmCDlZWV2XEx66oqzipuwqqnluA3KYoh5sOxu4HwbRZyrY275uO4a/DRBcs1qF1F7dfoFTZMcAD/fYlITB19YaGe9+nMyv/t4PEZmNDdDbaDcyk4FHFIarvjRHLM3DCvfBr5iCndtRnID8XQu/R0ZRIXJnF7jILRAzzE/G7xFkfaNqjQqHFbGy+TERV4uQWzektHgGK3+VoA/FV67qwEF5yQvq5A7is/29X9NXlhSWEJjGpul+06CB6igs/BTf6VldCidHeJzkxLF7DHZVfWE3Tz7PollWjdosd3Qd0d0LNbSeBNQ/B8owi/Lj1CwpRdw7cF7GalDvdBKSMI3gHJvKPl3XcRPBDkOtDVmyCHufVejHRQPF0l9xmczm7BXAg53b2w0BaxDYiCq27pEvIJLJANgmOIi6WcVW3s2KCDqSe7CbSYXYwdda8EcDkf3mHTZxVLa9IAL7I3IfvogHfoB1sgvbWUtVzruNDiLSoKL4HAB/ANFTt80LxwLNJL3AX+kLn70FmlkO5Od7tBb5vNQs+WJebe8j2AxzHtp3F3Zsd110d9OZu6NVOe0h+CsYLUU/RD3dkIjt9mOEVWD1YVi4vSihR0eoQHn48QKHS0tcV/4XQ9BykNcnyHNwihfnzJEgz5tqENG/a3EK6dK6RBXlJn83iFrno/b3O7bXq3PmKzRaw5uSB4YoFn9rll8kqpHR1lWLyu0n4V3sKI+lPm8JWVXbELuo3CbjIo3uiOhbxiHaLnpqfrIzuIhze18QY5V9ACEd8hJvO2jbjwgrmuA0av/fBshyqJBnmh/pLH7OD5Arc7vaGhAfS24elRFQheNhe/1dGEnk6teyw7a1kA/hFQeXMMfESG1QmkbJAGfFYT2+KvANl5qzUd4KE3u4bhPaiHqnYtiKVsM1152dzC0cGMHoqO5yg3+Lre9tH50/1udyTd3aAH7iCL8MTWWb6fP7OwBN5dueQm2cV4r9Q34YmVjV2VoDsho49/uZ+A7mKmV2CyU6+zUivwqgbT9T1VcBCIvgqfsW+k4Es2hyDZYX/z2mvL99fRclaYBMSnH3wworddeOLV6zCgHAyIEe6dk99h+hmGOKWsvJkcxxaobvVZkLmhSR0c+Gxz5Weem/4PoxAkPYP0FBzeTgW8Pp1y8pQfuNMH8U16VfoA6VpSWeA6deUCrq3s2oCDCO5udOMev8gT/edgLMGZFMPgOu7tAsHnaE3501iIg5xj3Z35Qn8W7vnapFbQM2qOm0dynRyvE/YN0p0l9IRrMQXNRfDcdGZ6PACE1J/CIl2y/LUrV34/hKvLC0tsXMgXCnKhXRuG4HgMAXiIC4RN7Hz4HJ1E0G6UwGEcOVQ5LnoXOLICgxf785unEw1ePMgFTCYLIZEqPP9Gq3tx+ijTE9JD3xJyAc8Y1eEGmIINgHpBf62D80LBa6mAD3fBm4r9Ib+JRAWfg24VtOqKCr65Ht29ckn2WPDd4n2v4qX+nAovlWszIQF7Dpo1zRogxKJnl5wrUkdyVxGvj9B3hOB58CsY2Ff0v391FxgHkwsUvLbfVwA1WEWY94eo4Ni8zM1v6TEvuTMKuJl0QYq7Cb3bRos1bdCjHao6lZ5HNmuVJJCWk2MixJuGqudYTZeIpSoF2BWS5ni/ph5iKSDpWZZQrorULSxpwGbNhXs504EVqnoR11bWfoGBVxwUHB6SwwSfk+YFjItWs81QseBf903om7FUi+y4Z0ItdahqRRa4rs+ak+MNWNMCprRAwJoTMOWk2T3g1mp1k+jjEX1uK7ERGE0HCGdPtOMpEyhfrWyTm2vDhrYi2sK37xo6tXw/WCgcCNnFhZcCz5xwl3fFieDZXUsOHVqypGv3bieys7EkGzt0TFsRfVWW1KngbMK6NAz6plZyyQ6aW73o72k5ITv6qNV+ibQ2MR/XW+VWOELpxG4KgPiqREtSkqtkobsQ9+9CtG/Y8FpLx2tgFRu8u+VKg+OgVwhEBb8+N4IPZIvg2ZWHsMRWHlpCZc+WGrXK7kMAvru7PrybRLBcs+EkBg9OD7Kb0ux2eKkBTEhwAHJBXm8Qynt6elBPC1qWd9DnVRWooDv3mSAPgui0Ub2y8Aouqe96tWX/rg0VvMyoFALcQSFoF9fS7XPj6bqN0KOwQAZs+rdyySGU/VA2pnjAz94M4IfiugMyrZF3kB0R1qxkNVHp0es3qdVZPcSEbZaJ5rjc3NxWvHEPyNtj6wFuODL6srLIAFGpVBjwIZO9oLABd6vXuQrdWNHNMq1S2O+XGXmP4AfJo4JzZXMxkcqE7uw7Wf/SzbC7wVB6mElrsuG5ykNxuwmeUIr7jBUVjQHoI3pxxwzuj1vH8vwgQZXSTHSTdShRhYZ3aoKuJb0MhLZbrZDaVCRUwEFmD5kCLK8XlpTY9gsB6AT4QJlOE/DzgsOP5xByAhZayw5/9Dn2Kk9pgbg4ETyOzl5iuHej1uDx9DPQctBizse+zegnPXTDEO6Dxas2qMdX9ZAw8alaE3NzLd5clbdAZbHoe2iYh3pYE0twE5MdPJ4joRBu3iVXwNuFgMPhDfkCYcHjUco5v9/ry0nDkycgeO3h+XNRxz+NgYvjqFTC0PW7dm/ujstm3HHZo3f6ycGNqe50ixj1eCzvPcSrAvDc5woSCWcK63v0FNyCumNhCyTaExNNJvAGjgTrCtHvr0AN0Ar+QDjs53mf2e/xO3BDPo1wEPyF+R/Nwe/c3ghz93hDqcTe9WmQ+jl1idEX2zkwWulghhuG6FDG2L3Abk30pdkDVsjktKCFou1bOJEz5RJTop2iExNeYCSQkEzpl3NC2FzuC/gD/ktcNMJr++bPPzz7M4qmK3ticLGaxVrYjTiO6gxmvNDMLLsEwkK49lSJHi8uwlD2ARIgAqQ5Qj093aKnTTq81V9KNJFQENxdROdyOU+ABLU6h9Lh9zg0xOvwB/BCBDGlHz48f37f7P8SWmMX5LaJucfap2YHeX7BkWUrVtxOPBiCibmJhJQxj1dISV7yeWhBAhY6lQ3qIa/bA17UPhGKOWLDvwJa3ex+qHA6rUMueAIh3hfy+PHsqJVGeKj28L3z56+e/YLGV8ZCfDpGli1duvQ2sBUrVz7PYQzmqnzWEMGprJhdqiYtvq1rqkLdq1j3lo4l3JuVhTEeM2JvbS0gDvB3s8xhFsJBEg74wiFwdLaJsYAKPn8OplIyuaffZIdWUmywpSuOkAKqOXSrrV7ozovpEgy99FwtdnVWC+lRKJqyML2poJ/RD7KsTvUO2NPsxJqb2OqBkPeU84IHJ9tAOMSuscIID/Yh+NOzv6QewCo+E/C4T1eJ4LetOnKjDCUHWSzYr9BgV4g31IgttweAXJHalE6IbXAwCIjg5wG7CjwerzfA0RNGbl/QbioTr6TE3dlpOT5ceFGB4C/Mf2b2q5m5Ek9/zwi8eyUEONqqFUcWPIcdBqQogsMjoA/oU9V0s3s8uy8YhR/IwtvskFZFDnRwPVyuL2SCbp0EcgMBADSBvFZEDKTZy9it1mHGybH76FgGgj9z763esvFmw5PDd84kt6F9dnvUVq4EZ6cNGpJDngPFWuPFu4PRq7JxKMerGNWWVrVi3bq8zlxwdS5osdtN9MoaSN52FBj8nQStaafgP/DR60dpZlPtONy3mlya/SJuR0efKXjXkRj4ghukQMXIC3JzoeewEI4M4glH8fq1VOkKdAKHQw2lfh2xQv+SiFFuYtdEQ3/PwZtW2sDjcIf/TBYq+I6Rp+Nmz7Qb6WnfmST1OOrrMcUXPOpTieTsEmdoyAMQ7AoFuxFeinSDLNwg24NtDsnJFTN6WtQC+M250A0FoUEPWk05rJSpiDA3vxRbYILPKMQB/MYRsNvh34IFK8HZOcRuzS3AVIzJGBjAjVub1OJ9VaR7jCgGLg2qFVnhnDSW11FsERxmWMhz1tayELwPcoSVss93Vd10rJ4K/sjMBAfwBSspMuiND4hFpWL6WFnIpuGaBC7A4MJb9JomRXrYStSKVrzhgTWXw/i2YhbLpeRpoSC8yc1NDIasJisrZXO00ga9SzfNbDPhzoaBdWMZ2PUXF0j2IlEV0EbGwsg5DpDAVNDHZ6nV0u2E1BZrDmlSl1mZxpjR03D0DNJcRrM7zKEkEf4Xtg8gl+CvU+LNN++2uFULo+DT1ru7cuP/KbuxEtvV21ateDF449FHr1+HI3D9m4S2rjhPQDeCJ7LRARK5gly8MzqwKxSQ3RTxBFCamnbnSBkNlSdcgEjuDr1MwGoniSpip4JboHPd8TSm9fDsljPj5mmXsu7KT8tWHlm2ainabTcg/9648SJ4OtjKGzduXPflSuSgPUQ762pghEnE+ztQdrUFmpxglR49Hfpwu4/d48NkEj0AoiPktfty7CH4fo4Kfv3VJ7bNR3vh1m6vPtZM3Y9MAQ5+3dV1aMlGcuPIiqVSp3rbsttX3LZ06Yrbl1G7HeP80RAjB4nt1OfpPIkXvwI7Lj+1thIv7tdSDSSimxPC2XMkYGS2mzz0QmEubOLScluJJTGx59XGxl21859KSkp6Zf6074I7HSOT1nDcEECuH7lBgguWxaBHGMxn1BB9ZdCL5DBm+mgdClLJgqpcMQZUxNQK3NbcAOW1irw5KL0Jb3jEmexW+hHUcvF66eWNjUONZH4hvXXMbC7BGLriJgLPPoSri2TlkQXBBSvGpRabdca+7MjKlc8hOfYyPio+MdFVJnyDiS5XKlw5kspWIKaXhCNyGjLj2Se8zY2qoBX/gyHA3rlTAk/6xext5jSx5uVm6GO74RU8umDZqpXfvH0SalF3kZx6O21kghwoSqs5xKsEKiWwmMZBJLaKjh6A+YRTFeCCVS4tEIFXG4cu79x5eQdE+CsIfu/sRXl93Bjw7O7Krvqyj+A1rLwddD5yfdlU1GLIM/KDPgYO0wcdPcTKRrlCeP0zInP03KJETIMbMr+XMSfGjAwh96KhPprc5j/11Pxb/JXIMTN2wXwiniWlyJ+tjuj1v/qDmMdWffPItLBF0ZH8Rhlr4RLpdIUXwOLbIJIGTPSyd9Gto9GN07cFFyYT7QX01rN2KSfsb7y4E8AP3jtfslkDF7rpoiowb/6sNjKoT29qqvrD80dWic69bMV0uUXRF+DAoqI9XCudp2GqRrlNHpDU5xmD7AnSeG6FMV7FoeOHOIvKQlpFcPJqI3JvKJs/++ABlrkH8IpSPB+U0ho8MhPYm0RfufIG/lIjfN2tbKKm6dkXGI2Mzu610JX3RJXFh36uUgUsqLfFTr09NzdAnmjcuejyLhLjfsYzW+Cbs8/uJjZcKANqdfzgo1MnsqnIkZNVsFYSslJQiTmGXGAXM1iIxTYuNpZBLqdHgpX9IDkMzctB0hfjnr3FJw2tlXo84w1dVVXw9qUrlkEvOrGtWrFqks/etur2ZQvof2lhOcpCgpjDsGu30+QW5KQMBqRweAqIymLxBkmQBjkzgAYXGKjtO9z39NP3zh9ps3bekN3mW9+kwMvE/3BkqdiNTITOqtZk6CuWXS/z+oiXtpu4GKOSblPkQ2SEAy2h2hd4TRZvLvQ04PAFrYkSssqC6W8HQB8+/MIz88fYvbM4qGl1hlNV+DvNBh9dsSq6prJsXDmXTX5YqB15U1+VVaXXB71iSWIVWSrN0K/6VCh6B6ivGvGp1gKKfDBYhsyHDz99EzUKPrsTmk6vTvnV87cvja6ojE8ePSyTgS/9+q+qcE9zld4L00niOEbAj33Y0IvRDMwdlucI2e35/a4h6E8JUPc9PQ71/HvLZnm1UaPPItCljOQGG+vQqyY5JiO+ChIGs6oeohqPnIOULymdyKrY6l888DOz3NxOf/Xd/tWHD987DvYLZZ5ZX4n5f8/edttY7rHCrprg+TGCL3hZAi+uGiTBgpvRoxlMxUF3eOnSL375MdgvzWbzd4aGQPJd5Ga5n3mhj5yagzOlzy8dh3t0Fls10QGJ2ooV6Aq4lVciz9L3EB/z6JHQmMHwjk3hgJ83y/2/+JiCy5WGosuXL4PkYtkmA32Pbdv29NN9fXB8HBP9Yu1bMvnto8Ak7GVY2JayU2QjPz1O775qxTIWHbf/QV/FNkVRfD2gE2+ATVqt0JDSDoX4eiyD+gFBbjbzvPARUH/88f/V6HTvQJu2s7HxOQZ+GEtB0C/wZuOcbOsDE1aIhWok9ZGVN2jLVXYDBvHRh2XZqqXjUKMvLH1+EMGxKVCkpkJXBOl90BK7+9wOLyIzGxCUhnKjTv7AP//854vv+r8aje4/di7auehiY1BqVsit/p6vqYxfNkbxZUdeJOQ6rirhCuoNnNNGRwKePVqFtmLFyE+sWEH0FFxB79uraMIcV6Uf38rMWjT+J3hf4rv2wev4D1T88tBqKbK3zTW4GSewmOTLbr9Bvrkyunq64MgCOAxHxskBN9kqSG3U1elNL/FEAvP4rKqo4R4peBLAxSbM/yEFx4c7KfjBF2I5bcfcgmsJuq5EvuzIKGxmN8iCaZDfBoKzGKdbwPBXnSpw23oTNXpPV/oIy/wgvapDqyWU+1+0Gl0nci8a2jGycs8tuIxfQBPYMpH7Jmy6an5kKmwIgP+HPpwlpfWoFRdLO0Elq9L3BCCd6XTmByh4Bjz8D4jwRY0jRrH5z8z++dEx5rmd7W6AVz8+N2h+fUrJVy34FY3eMdTR9yPQ0/VEiTcK1/6UCQ6voRFXFV8irFO9916a1+eaWyYj4kLLimXBF8flXrBgSsmXLX1UzNhV7E5Z7GbOotrpEODp6VniM1Ve3Mgn+E/t+PDDD3/yr34PlHWyA3o4JH7mXjDAnotLCsea5s1n2fLD7c/92QTg31w5ueTLlq4gg6LFMvngoC0yUEbGWC19G/aHPY5wOOxwCGYjVNWPXth2r2RPU2wtesVcnTIUzU9W4n6eFxf8GbUjN4O/OG5Yr8CzCfjgtqVHRsEFw56AA5nkcqNGE+1BKIpOx3BGdyaePgn7hbKwQWeQw7eimZVK6HWoKeegb9UIb0K9Lvuz8ewI/Fu5AMv2CkpKUZeNWZNY+lznLb4Ez2rG3Uf8SvkENgfXnWmNguNlQp67Iak+2m5Mtd664jOD0WhQgpUbx3NPrVanMTIrV0ZNfMao0+g0sjB5Ab08bJ6QWz6LkmvL5fg6tXL8/d1yXnCEISYffRaS3ChwMs5wsnSkLXDEXq5Zen1AizeXV6K3TggTNaWHrCa7hYmx5VP+evXpmwZfkFFjjP5wMDPvd3guYaQ++vyz9HTokRdv3LaKotL2HJ1+2e1HjixYufLZ5x9lQR0azUBtOrSjvktw8MoJuM1ycKVZ3AkzwStg/ILgcHjCl958c2xeJuSzN1/2nDrl8AuCwKMJM0OciHxcajPec2eWZzTt5JpIoYg/3YxjJDWzedRn2FfeErCZuQf8MStHGyDPNjOzcnAhAyYXjc6gnKFnzhDOrNRpbjb6+yXmgmwqG5WB4WUYZhyZUTL4BwexnEU3NTnmeDyqGu1cLSfMqmmZEhjnSDBSNdpHRP2cwRmUkBsNOo12jrusP7qJTvmF0OxP9if7k/03s/8PMHj0/brOmcI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Без названия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4286256"/>
            <a:ext cx="2792768" cy="2286016"/>
          </a:xfrm>
          <a:prstGeom prst="rect">
            <a:avLst/>
          </a:prstGeom>
        </p:spPr>
      </p:pic>
      <p:pic>
        <p:nvPicPr>
          <p:cNvPr id="22542" name="Picture 14" descr="вирус PNG рисунок, картинки и пнг прозрачный для бесплатной загрузки |  Pngtree"/>
          <p:cNvPicPr>
            <a:picLocks noChangeAspect="1" noChangeArrowheads="1"/>
          </p:cNvPicPr>
          <p:nvPr/>
        </p:nvPicPr>
        <p:blipFill>
          <a:blip r:embed="rId5"/>
          <a:srcRect t="17143"/>
          <a:stretch>
            <a:fillRect/>
          </a:stretch>
        </p:blipFill>
        <p:spPr bwMode="auto">
          <a:xfrm>
            <a:off x="6286512" y="3714752"/>
            <a:ext cx="2643206" cy="2190086"/>
          </a:xfrm>
          <a:prstGeom prst="rect">
            <a:avLst/>
          </a:prstGeom>
          <a:noFill/>
        </p:spPr>
      </p:pic>
      <p:sp>
        <p:nvSpPr>
          <p:cNvPr id="10" name="Половина рамки 9"/>
          <p:cNvSpPr/>
          <p:nvPr/>
        </p:nvSpPr>
        <p:spPr>
          <a:xfrm rot="13759490">
            <a:off x="1508572" y="304393"/>
            <a:ext cx="732902" cy="1489003"/>
          </a:xfrm>
          <a:prstGeom prst="halfFrame">
            <a:avLst/>
          </a:prstGeom>
          <a:solidFill>
            <a:srgbClr val="00FF00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оловина рамки 10"/>
          <p:cNvSpPr/>
          <p:nvPr/>
        </p:nvSpPr>
        <p:spPr>
          <a:xfrm rot="13759490">
            <a:off x="7366488" y="804459"/>
            <a:ext cx="732902" cy="1489003"/>
          </a:xfrm>
          <a:prstGeom prst="halfFrame">
            <a:avLst/>
          </a:prstGeom>
          <a:solidFill>
            <a:srgbClr val="00FF00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оловина рамки 11"/>
          <p:cNvSpPr/>
          <p:nvPr/>
        </p:nvSpPr>
        <p:spPr>
          <a:xfrm rot="13759490">
            <a:off x="1651446" y="4233484"/>
            <a:ext cx="732902" cy="1489003"/>
          </a:xfrm>
          <a:prstGeom prst="halfFrame">
            <a:avLst/>
          </a:prstGeom>
          <a:solidFill>
            <a:srgbClr val="00FF00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оловина рамки 12"/>
          <p:cNvSpPr/>
          <p:nvPr/>
        </p:nvSpPr>
        <p:spPr>
          <a:xfrm rot="13759490">
            <a:off x="7437925" y="3876293"/>
            <a:ext cx="732902" cy="1489003"/>
          </a:xfrm>
          <a:prstGeom prst="halfFrame">
            <a:avLst/>
          </a:prstGeom>
          <a:solidFill>
            <a:srgbClr val="00FF00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2544" name="Picture 16" descr="Дети в Интернете: 7 советов, чтобы обеспечить их безопасность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2643182"/>
            <a:ext cx="3000396" cy="2071703"/>
          </a:xfrm>
          <a:prstGeom prst="rect">
            <a:avLst/>
          </a:prstGeom>
          <a:noFill/>
        </p:spPr>
      </p:pic>
      <p:sp>
        <p:nvSpPr>
          <p:cNvPr id="17" name="Счетверенная стрелка 16"/>
          <p:cNvSpPr/>
          <p:nvPr/>
        </p:nvSpPr>
        <p:spPr>
          <a:xfrm rot="18681256">
            <a:off x="3780588" y="2767348"/>
            <a:ext cx="1773673" cy="1928826"/>
          </a:xfrm>
          <a:prstGeom prst="quad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>
            <a:hlinkClick r:id="rId7" action="ppaction://hlinksldjump"/>
          </p:cNvPr>
          <p:cNvSpPr/>
          <p:nvPr/>
        </p:nvSpPr>
        <p:spPr>
          <a:xfrm>
            <a:off x="7929586" y="5857892"/>
            <a:ext cx="1071570" cy="642942"/>
          </a:xfrm>
          <a:prstGeom prst="rightArrow">
            <a:avLst/>
          </a:prstGeom>
          <a:ln>
            <a:solidFill>
              <a:srgbClr val="FFFF99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25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5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5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4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"/>
          <p:cNvGrpSpPr/>
          <p:nvPr/>
        </p:nvGrpSpPr>
        <p:grpSpPr>
          <a:xfrm>
            <a:off x="0" y="0"/>
            <a:ext cx="9144000" cy="6858017"/>
            <a:chOff x="0" y="0"/>
            <a:chExt cx="9144000" cy="6858017"/>
          </a:xfrm>
        </p:grpSpPr>
        <p:pic>
          <p:nvPicPr>
            <p:cNvPr id="11268" name="Picture 4" descr="https://sun9-56.userapi.com/impf/c624828/v624828142/3b979/8GMKIpPROFw.jpg?size=570x570&amp;quality=96&amp;sign=7380daeb9b36a74769f74e37242fc2a7&amp;type=album"/>
            <p:cNvPicPr>
              <a:picLocks noChangeAspect="1" noChangeArrowheads="1"/>
            </p:cNvPicPr>
            <p:nvPr/>
          </p:nvPicPr>
          <p:blipFill>
            <a:blip r:embed="rId2">
              <a:lum/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17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rgbClr val="000000"/>
              </a:outerShdw>
            </a:effectLst>
          </p:spPr>
        </p:pic>
        <p:pic>
          <p:nvPicPr>
            <p:cNvPr id="11274" name="Picture 10" descr="https://indasil.club/uploads/posts/2022-11/1669438420_19-indasil-club-p-raskraska-luzha-krasivo-36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866" t="34105" r="5633" b="42284"/>
            <a:stretch>
              <a:fillRect/>
            </a:stretch>
          </p:blipFill>
          <p:spPr bwMode="auto">
            <a:xfrm>
              <a:off x="2143108" y="4286256"/>
              <a:ext cx="1214445" cy="512300"/>
            </a:xfrm>
            <a:prstGeom prst="rect">
              <a:avLst/>
            </a:prstGeom>
            <a:noFill/>
          </p:spPr>
        </p:pic>
        <p:pic>
          <p:nvPicPr>
            <p:cNvPr id="10" name="Picture 10" descr="https://indasil.club/uploads/posts/2022-11/1669438420_19-indasil-club-p-raskraska-luzha-krasivo-36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866" t="34105" r="5633" b="42284"/>
            <a:stretch>
              <a:fillRect/>
            </a:stretch>
          </p:blipFill>
          <p:spPr bwMode="auto">
            <a:xfrm>
              <a:off x="2643174" y="2643182"/>
              <a:ext cx="1214445" cy="512300"/>
            </a:xfrm>
            <a:prstGeom prst="rect">
              <a:avLst/>
            </a:prstGeom>
            <a:noFill/>
          </p:spPr>
        </p:pic>
        <p:pic>
          <p:nvPicPr>
            <p:cNvPr id="9" name="Picture 10" descr="https://indasil.club/uploads/posts/2022-11/1669438420_19-indasil-club-p-raskraska-luzha-krasivo-36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866" t="34105" r="5633" b="42284"/>
            <a:stretch>
              <a:fillRect/>
            </a:stretch>
          </p:blipFill>
          <p:spPr bwMode="auto">
            <a:xfrm>
              <a:off x="6357950" y="3429000"/>
              <a:ext cx="1214445" cy="512300"/>
            </a:xfrm>
            <a:prstGeom prst="rect">
              <a:avLst/>
            </a:prstGeom>
            <a:noFill/>
          </p:spPr>
        </p:pic>
        <p:pic>
          <p:nvPicPr>
            <p:cNvPr id="12" name="Picture 10" descr="https://indasil.club/uploads/posts/2022-11/1669438420_19-indasil-club-p-raskraska-luzha-krasivo-36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866" t="34105" r="5633" b="42284"/>
            <a:stretch>
              <a:fillRect/>
            </a:stretch>
          </p:blipFill>
          <p:spPr bwMode="auto">
            <a:xfrm>
              <a:off x="4214810" y="857232"/>
              <a:ext cx="785818" cy="331488"/>
            </a:xfrm>
            <a:prstGeom prst="rect">
              <a:avLst/>
            </a:prstGeom>
            <a:noFill/>
          </p:spPr>
        </p:pic>
        <p:pic>
          <p:nvPicPr>
            <p:cNvPr id="11272" name="Picture 8" descr="https://thumbs.dreamstime.com/b/little-boy-sad-face-illustration-60568269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4429124" y="0"/>
              <a:ext cx="682934" cy="121952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 advClick="0" advTm="2000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80</Words>
  <Application>Microsoft Office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Админ</cp:lastModifiedBy>
  <cp:revision>3</cp:revision>
  <dcterms:created xsi:type="dcterms:W3CDTF">2023-12-04T13:30:09Z</dcterms:created>
  <dcterms:modified xsi:type="dcterms:W3CDTF">2023-12-05T12:37:44Z</dcterms:modified>
</cp:coreProperties>
</file>