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696A-0085-46B7-AD8B-9B6E562B46B6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F62-41BA-49A0-BE58-EB135573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ec.foxford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0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9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61865332"/>
            <a:ext cx="9144000" cy="88083030"/>
            <a:chOff x="0" y="-3786214"/>
            <a:chExt cx="9144000" cy="88083030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-3786214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2865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64722852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наушники - микрофон; монитор – клавиатура; ноутбук – флешка.</a:t>
              </a: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71223710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71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вычислительной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77796006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</a:t>
              </a:r>
              <a:r>
                <a:rPr lang="ru-RU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Интернете»</a:t>
              </a:r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dirty="0">
                  <a:hlinkClick r:id="rId8"/>
                </a:rPr>
                <a:t>http://sec.foxford.ru/</a:t>
              </a:r>
              <a:r>
                <a:rPr lang="en-US" sz="2800" dirty="0"/>
                <a:t>.</a:t>
              </a:r>
              <a:endParaRPr lang="ru-RU" sz="2800" dirty="0"/>
            </a:p>
            <a:p>
              <a:pPr algn="ctr"/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6429444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12858864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19288284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общении.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39433800"/>
            <a:ext cx="9144000" cy="98012912"/>
            <a:chOff x="0" y="-13716096"/>
            <a:chExt cx="9144000" cy="98012912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-13716096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308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32361438"/>
            <a:ext cx="9144000" cy="84654006"/>
            <a:chOff x="0" y="-214314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-214314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46148972"/>
            <a:ext cx="9144000" cy="91726368"/>
            <a:chOff x="0" y="-7429552"/>
            <a:chExt cx="9144000" cy="91726368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-7429552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90765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57742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44934526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«Внедрение в работу воспитателей новых методов развития у воспитанников навыков информационной безопасности и цифровой грамотности»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детсадовского ноутбука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data:image/jpeg;base64,/9j/4AAQSkZJRgABAQAAAQABAAD/2wCEAAoHCBUWFRgVEhIVGRgYGBgYEhkZEhgYGBoYGhwZHBoYGRgcIS4lHB4rHxgYJjgnKy8xNTU3GiQ7QDszPy40NTEBDAwMEA8QHhISHjEhJCE0MTQ0MTQxNjQ0NDQ0MTQ0NDE0NDE0MTQ0NDQ0PzE0NDQ0NDQ3PzQ0PzQ/QD8xMTExMf/AABEIAMIBAwMBIgACEQEDEQH/xAAbAAEAAgMBAQAAAAAAAAAAAAAABQYCAwQBB//EAEkQAAEDAgMDCAUIBwcEAwAAAAEAAhEDIQQSMQVBUQYTImFxgZGhFDJCsdEHUmRykqPB4RUjNGKCouJTc4Oy0vDxFhdUkyQzRP/EABkBAQEBAQEBAAAAAAAAAAAAAAABAgMEBf/EACYRAQEAAgEEAgIBBQAAAAAAAAABAhEhAzFBURITFGEyBCJCUpH/2gAMAwEAAhEDEQA/ALXCQtuVMq9743zaoSFtyrZSwzneq0nut4peFlt7OaEhS9HYrz6zg3+Y/BdjNiMHrOce+FzvVxjtj0epl40rkJCtDcBQHstPaSVmKNHcxv2Fn7p6dJ0MvNipwkK3hjN1IfZavSxn9l/K1T7v0v499qfC9hWw0Wb6P8jVrOEo76UfwH8FfunpPoy9qtC9hWJ2Dw+8OH2wtLsBQOlSO1w/FX7cWb0Mp6RFCu5p6DyOw28FIUtsviHta4eB+C3DY7T6tUHuB9xWDtiP3OafEfglywy7kx62PZsbiqLuLT5LP0Um7Htd33XE7ZVUeyD2OC0nA1G+w4dg+Cz8cfFS5Zf5YuypTc31mnwt4rXzi1MxNZvtOH1hPvWfp0+uxjv5T4hXVZuWPuxlzi8zrznaZ9l7eyHDzusS1vs1Gn6wLT8FdRN+qzzpnWosd1HscCsC47wVqYRPk6ecTnFy515zivwT5uvnF5nXE/FNGrh4rA4z5rXO7jCfXUvUk8pHMsXVQN6jDUqO3R3x8StlLBVHaZv4Wn/MU+EnepOpb/Gbdj8UBrAHE/Bcr9oD2QXf5f8AfcumjsJxuWgdb3SfBSNLYbR67ieoCAs3LDH9t49Lq5eNIH0mrwA7kVq/RdL5g8/iiz92Hp1/Ez9q9lXRRwTnaw0cXW8BvUnh9lAXe4k9VgF2sw7BcNE8Tc+JUy63+rHR/o8rzn/xH0cJTb7Dnn6tvOAu0F+5rWjrMnwFvNdMIuNyt7vfj05jNThz8y461D2NACyGGbvk9pJW5FNt6jEU2jcPBZQiKLoREQEREBeQF6iDWaDTqxv2QvDh2/Njske5bUTaajnOFG5zx/G4+8pzB3VHd4afwXQSvO/zTafGNPNO+eD2tH4LF2GJ1DD2sXR3+ad/mrup8I4HbPbvYzuke5YHZbfmgdjipORxXkjinyy9s3o4XwiTsgdnfK8/Qv7/AJKXkcV7I4ha+zL2z+N0/SF/QLTq8/ZavRydpbyT2wpiete24+afZl7Pxul6RlPYlIaN9w9y3t2bSHsDvJK65HFO9S55Xy1OjhO0jWzDsGjWjuC2ryeterO3SYydhERFEREBERAREQEREBERAREQEREBERAREQc+N9TvCjgpHG+p3hRygLJAskHi9hEQISEWNaoGNL3GGtBLjwAVGUJCpuJ5agFxbTlo0vc8Fu2TyxbV1pPgesW9It7W6nuWflGtVbF4VjQrNe0OY4Fp0IWcLTLFSzVFQpYICIiAiIgIiICIiAiIgIiICIiAiIgIiICIiDnx3qHtCjgVIY89DvCjZUozBWSwBWQKLpkvViCsghoVV5Z47oig0xIzVDwbub3q1uMCTuuV8qx2L5yq95Orjc6cAAN9lzzy1Gscd1HubDHiOBFpJhTHIyg4FhA6Lx0TG/eJ4rt2XsYODnubYt1IufgFM7Kw7GUgGRoQ0/vNu09uqx8uHS42JDDOAqw22azhuJGhI4qVUJSfL2v+cQT1HQqcXTp5bjnnNV4VKNUWpULowIiICIiAufFYttMBziYJDQA0uJJmwAEk2Pmuhc2NwjagAfPRcHNIcWkOAIkEaWJ8US71wwpbTouALa1O+U+u2ekJbImxIWXp1KCedZAmTnbAiZm+6D4FcbtgUCA3IQBlsHEeqIAPEIdgUDllploysOYy1omADuAzGFdRneX6dZ2lRBANalJuBzjZIIkRfeLrHE7RpMLWveAXAub1gRJBH1gtDNi0gMoBykyRmMZi0sLo4kOM+K8dsGgWMYWktZ6kuMjpB2vaPCycG8v06TtGn0SHgh7srCASC64iRpcFdLqoAlxA3XIF+C4hsmnFNsGKbs7BPtTMnjdZV9lUXtLXU2Q5wc4ABskaExqnC8tvp1L+1ZrHrt1iePASvDj6QEmtTiJnO2IsJmeseK4xsCgBAa4CQbOIuAQL67z4rAcnMONGuBiCQ90kdZ8fFXhN5eokvSmaZ2zf2hukHfxB8FrrY+m3KS8HNEQQbEEh1t1jfRcf/TmGmeb9rNqfWvf+YrBvJrDAAZDYyJcTcAtnwJTg3l6iSqYym0w6owGQILgDJ0FzqsXY+kDBq0wYmC9oMATMTpF1y1thUHOc8sOZ5l5DiJ6OQg9WWyx/QGHyloZZ2vSP7sHt6DfBODeXqO306kImqy5hsvbc8Be5uPFdKjKOxKLXZmsh2YOnMblpkT4KTAUuvDU35c20PU7woqVJ7SPQPaFEhyzWm0FZtK0hywxOKbTY57zDWNLnHqCK3YjEsY0vqPaxo1c5wA8Sq3j/AJQMHTJDXPef3GW8XQvme3duVMVUc+o45JJpsnosbugcY3rn2Phs+IpMdoX37Ggu/BXXBOa+k1uWpqNLGYV7A9rg1z6gBgg3DAJUDs/BtfiXtceiMrKfAOyh09snyWp8nEQTcTAXbXw7mYh0WzZXt7RY/gvNlbby9GOMlSmCwGLpOEVJE5SwgQW2v71ybD2oHuq07jI8PZO8Elrh5eakcDt1j3umox2VhyxUaCHXBBabkqr7ExjXYt7Wb2OLvFv5rOTWl52W3omdz7eIViKiKADWSTAzEk/xBTBXbpTUefqd3hUm1RilAurmIiICIiAubG1ntaCxmckxGkCCZJ7QPFdK58Y15A5tzWmblwkRB065hWJezlOPqAT6O6LTcToSTEaW80btCoYjDuvvzADt0nyWHM4nNOdkRFgReeEcN6xDcRaalMEzAIMzeLxxM6K8Mbv7dtTEuDS7mySGgwCLkx0Rv38FqGNfBJoukRbNMyR1dfke1aizEn2qQG6xM9cRZbKzK8DK5oMAOHEzBcDFrXhTUXdYfpF8x6O/dMHiAY0ib+R0XrdoviThqg4wQf8Alec1iI/+ynM7mEWtoeOqzFOvF3sJzW6JAyxEds3Tg3WAx1QNJOHdOYANBAMRM9k2nrQbQecwFBwIaSMx7YsBpbt6lk2lXywXszSDIaYgC4NuK8bSxFpeyN4jcJ3x1jwV4N143aFSL4d8xe8TpoO+b7hxsvf0g+P2d/iI75E+Sx5nERGenMXhpF9+6/kthpV8rQHtzBsOJEhx6PS0ke1brTg3R2Pf/wCO/wARHlK34Oq5zZcwtMmx1jcYutTKdboy9kdLPDTfXLHCJE9izwlOqCecewiOjlbEcde5S6Wb260RFGnHtQ9A9oUIHqY2wf1Z7Wqv51KsdQeqh8pm0CzDNpN1qvAd9RgzHzyq0NevmnymYzNiKbB7DMxHW4/AJCqnSfYjgJHYpjky8ek0TxzR25HBQeeCCLggj8oUlszCVQ9jwwgscHAEEG2sjctWyd2sP5LK959JaYsHtnsJAKsfKGh+rFVpuxxnraRHjaVU620QXlxpuBBvB071I0NvPfLGNzNIOZpF4i5svLlOXp73hFbQxVNwzU6LG1CIfUAuSeAOhK6fk/2dmrVHxvaz8StD8NYvdAA14Rr7ldOROFayiwiDncXuPabe4rVv9qZM+WuKyYYtbq4hjOslw+Ct7JgTrAnti6o+JYa+0aFE3ZSaarxqJ1E+SvRXTCaxefO7rxSgUWpQLbAiIgIiIC49otYWjnHFozWgxJg28JPdK7Fy41wDRLM99ImLG8QezvViZdkZzeH15517zzjuDiL7xAd4LcTScA01nHKC2SZcQdZkX9XXqWttUEEnCWgH1BJ6J6jPDvW8uaW5jhr5i0AtEwJIdYaGLdu5Wucchw9CJFd3SAcJfIgwJDdItC9r0qLPWrP10zXsYIB33KydjGm3o5MC/QEDLJ3jjf8ABZ+kgmThXEki+QGZN4MTbW8K8nDzm6BLGioZGRrQXGXNBPRM6g5StbaWH9mu4CxOV5iDAA6tPNbRjGky3DOJESebAI0tcdZTEObLgcKXBuhyNg6iRvhDhqFLDlsc4Yic0mQIicxGllkylQBMVXkkFt3uPrWtaB+SMxYLWzhdQIGS1wTbo6fEzCzGKaNcK5os49AazaYGvuTk4eVaVCwdUd0QBcn2Zbe19T70D6DWuHPEMcOlLjAvoCRYaiBxXrXtcQH4UtBM5nMGpm9hx7PWHXEiMHTGlNukeqNOClqyb7Ivm8OJHPEGZJ5wzxid4v5BHUaBDTzzoEsbDiATckZYg+t4GFLDCM/s2fYCejM+Y37I6vgFNr8UZhcHRfOSq92kxVdbhbdpopTD0QxoaJgcVkyk1s5WtE6wAJWaW7ak0jdvOikfrNVY5xWTlIf1B+s33qoB6xW47mvXyDlZiucxdZ94a/I3sZ0ffPivo22Np8xRfVgEtAygmJJML5Myg+s8im0uc4kncASZJJ3C6sEpydwIe81ajZp0oL7wS6ei3xCtlHbBqV/VAzk5jF9Ne6y3cktlNpsdSqZHhwLqmYwCToJ1gKWwGwsPObmg14mMuIkeZ0XHK7rvjjqImls2k8P5t5c7QjQA717sHYz6dXO4HKJaQTEsf0T/AL6lZcBsWnTeXsgtMh7DLjfeC1S+SmY6Ldwuxw7BdZ1a3xHynlY+oyq7CCnlAIJcTZ7Do627XwhXfZdRtDD539FjGSdxyhsNb2mSf4lzcrdnvNVuIpU85awtd0gGhrJfmM6wJsqDtvlK/EkA5mMHqs3dro1K6XG5anhyyy1d1d/k8rur4nFYh4uWMA6sziQB3NX0BUr5LsNlwz3keu+AeIYI95Kuq6604ClAopSoQEREBERAXPi2vLRzZAM3kTIg28YXQtGLw+duXMW3Bka2ViXs4mMxMCXsGk9HfGmnHevQzE26dObz0bdUcUOyG2HOPgCD0rnSDO7RDsoEj9ZUgbs0DTiLq7jGqwcMVeObHDzEdXFZBmJ+fT3+zrwPf8FsOy27qlUf4hPdftWTNnNGXpv6Jcbu1zCL9im11WgekkxmpiIPHedOFgNQtjmYiTlfTi0dE7hee0nyWA2S0erUeCYkgtm3dpbTdfismbKaBBe88SSJnj1aq7iarJ7K9oqMFukcu++gPd5rANxPzqRv80xF57Tp5r1mymhpbzlS5aZz36M2B4XWP6JFgKtQDQjMPfrN1NxdUDMT8+nv9k8bbrWlCMTIE044x27vBbzs5vSlz+kGg9LTLpHDr4rX+imb31Ptx5BNw1XVhQ/L+sILurRb1Ht2U0EEPqWIIGe1urtUglamxERRURyoP/xz9ZvvVJD1dOVf7OfrN96owKxl3ajj5QNY5jOcALRUBg6Ehr4B4qLfigBLQBa0ADd1KcxmGbUYWOtoQeDgZB8V8/x2NeMzebuHFsh1jBiR1KXG1uZSJzAcoqTKkVCBaDmbI/5Vy2Ic7SWU7XuadNojdr8F8RfJJLtTqvqnJXG1BQp857bNY1FwD2wpljprDPd0uGEwD3sh7HMfmlrpYAIIIEMIkblq21jBhmirWLgwEZiyo4tHCWGTHYVvwAa0BwfMbrj3G6+ffKrtOq+ozD5CGsAe7i4uHRtwATHHbWWWlowPK/DVnEB7zNgS3ok8NPeorafJCjVcX0X8243gQWF3HLu7lUORmyn1XuY0tDoJY0mMzgJjqsrps3CYt5NM03sgxmc0tDeuTrHmrccsbwzMscpysXIKg5mDYx9MMc17wQCTMPIzd8KxLVhMO2mxrGzDQACbkxqT2mVsJXRwr1SoUUpUICIiAiIgIiICIiAiIgIiICIiAiIgIiICIiCF5W/sx+sz3qlUmsiXvIJ0AaT4q6crv2c/XZ718/qP071m92o7qlNhaQ2sQSIBNOY64lVx3JCkbnGPP+D+akg9Zh6sohXchqB//Y//ANP9SuWzKeGZh2UKpdULBlbUDCx0AmDrrCiQ9ZB6vdOyy7PxuGp3AcT1tMqu8o9j0sXiH1ziXMzBjQ3mZgNEaz2rwPWTXpJrsW290ZT5IUWnM3GvaRoRRII7w5WPZYqUi2dpPqMBGZj8PmkbwHZpC4cyya9VFwoY+m8wxxngWkLplVrYbv1v8JViUGUqWaodTIQEREBERAREQEREBERAREQEREBERAREQEREEHyv/Zj9dnvXx7YUtNdhJOWsYk7iPyX2Dll+zO+uz3r4zsvFB9XEEaF7SP5mz5LPlU4HrcHrja5bg5aRuzLIPXPmWxjlRuzLNj1oJXrXIOtr0zrQxyylVHUzHOpNfUYAXMY5wB0MbirPsTbFPE0hUpn67Z6THbwVS8Uf1VX+6eqpyd2i+liaZpuLZe1jhuc1xAII36ppX28lTDdFClTTdFkeoiICIiAiIgIiICIiAiIgIiICIiAiIgIiIK7y4qtZhXOcYGdnvXw3k+A2tVYHSIseIDrHzX2r5Sf2F/12f5l8c2ZRDahIGrSPcnkTjStoctDStrXrSM5WRctUoXINzHLYCtFNy3Ncg6WAQvCsAV60pB5iz+qq/wB0/wByoOyax59jy2Wte10TrBkd1l9L2c2XgHfIKqWIpA1nvAAl7zYfvFKq5HlbVOlNnmV9MYbDsC+Gs3L7jS9Udg9yyM0REBERAREQEREBERAREQEREBERAREQEREETyl2P6VQNHPllzXZsub1TMQqhS+TLK4H0v7kf6l9FRBRP+3v0r7r+pB8nv0r7r+pXtE2KN/2/wDpP3f9Sf8AQH0n7of6leUTaaUdvIH6T93/AFLYOQv0j7v81dEV2aU0ch/pH3f5r0cifpH3Y+KuKJs0qmG5IZDmFfjHQ/NRg+Tn6V91/Ur8ibVRR8nv0n7ofFXljYAHAAL1F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0" y="-51435384"/>
            <a:ext cx="9144000" cy="84654006"/>
            <a:chOff x="0" y="0"/>
            <a:chExt cx="9144000" cy="84654006"/>
          </a:xfrm>
        </p:grpSpPr>
        <p:pic>
          <p:nvPicPr>
            <p:cNvPr id="11266" name="Picture 2" descr="Фон для презентации минимализм бежевый - 68 фото"/>
            <p:cNvPicPr>
              <a:picLocks noChangeAspect="1" noChangeArrowheads="1"/>
            </p:cNvPicPr>
            <p:nvPr/>
          </p:nvPicPr>
          <p:blipFill>
            <a:blip r:embed="rId2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4654006"/>
            </a:xfrm>
            <a:prstGeom prst="rect">
              <a:avLst/>
            </a:prstGeom>
            <a:noFill/>
          </p:spPr>
        </p:pic>
        <p:grpSp>
          <p:nvGrpSpPr>
            <p:cNvPr id="3" name="Группа 8"/>
            <p:cNvGrpSpPr/>
            <p:nvPr/>
          </p:nvGrpSpPr>
          <p:grpSpPr>
            <a:xfrm>
              <a:off x="285720" y="428604"/>
              <a:ext cx="8501122" cy="6000792"/>
              <a:chOff x="359038" y="788182"/>
              <a:chExt cx="8426551" cy="59004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9038" y="788182"/>
                <a:ext cx="8426551" cy="5900488"/>
              </a:xfrm>
              <a:prstGeom prst="roundRect">
                <a:avLst/>
              </a:prstGeom>
              <a:solidFill>
                <a:schemeClr val="lt1">
                  <a:alpha val="66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0100" y="2428868"/>
                <a:ext cx="7429552" cy="27146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6000" b="1" dirty="0">
                    <a:latin typeface="Times New Roman" pitchFamily="18" charset="0"/>
                    <a:cs typeface="Times New Roman" pitchFamily="18" charset="0"/>
                  </a:rPr>
                  <a:t>Информационная безопасность детей</a:t>
                </a:r>
              </a:p>
              <a:p>
                <a:pPr algn="ctr"/>
                <a:endParaRPr lang="ru-RU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357158" y="6858000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158" y="1328744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Нужно ли ограничивать общение детей в сети? 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Как защитить ребенка от интернет – зависимости?</a:t>
              </a: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Важно ли прививать этические понятия ребенку по отношению к общению в Интернете?</a:t>
              </a:r>
            </a:p>
          </p:txBody>
        </p:sp>
        <p:pic>
          <p:nvPicPr>
            <p:cNvPr id="11268" name="Picture 4" descr="МБДОУ &quot; Детский сад №10 компенсирующего вида&quot; г. Сосногорска . Информационная  безопасност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8215346"/>
              <a:ext cx="8058205" cy="335758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42910" y="14216138"/>
              <a:ext cx="7429552" cy="9286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Интернет общение в жизни ребенка - это хорошо или плохо? 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596" y="2614628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2 – сайты «недетского» содержания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r" defTabSz="0">
                <a:buFont typeface="Arial" pitchFamily="34" charset="0"/>
                <a:buChar char="•"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596" y="19716864"/>
              <a:ext cx="8358246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3200" b="1" i="1" dirty="0">
                  <a:latin typeface="Times New Roman" pitchFamily="18" charset="0"/>
                  <a:cs typeface="Times New Roman" pitchFamily="18" charset="0"/>
                </a:rPr>
                <a:t>Опасности, с которыми дети могут столкнуться в Сети</a:t>
              </a:r>
            </a:p>
            <a:p>
              <a:pPr algn="ctr"/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0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 1 – зависимость</a:t>
              </a:r>
            </a:p>
            <a:p>
              <a:pPr algn="ctr" defTabSz="0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Теряют навыки в общении;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Перестают испытывать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потребность в нормальном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общении.;</a:t>
              </a:r>
            </a:p>
            <a:p>
              <a:pPr defTabSz="0">
                <a:buFont typeface="Arial" pitchFamily="34" charset="0"/>
                <a:buChar char="•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Наступают проблемы </a:t>
              </a:r>
            </a:p>
            <a:p>
              <a:pPr defTabSz="0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со здоровьем.</a:t>
              </a: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9" name="Picture 15" descr="Как бороться с интернет-зависимостью? | ПомощьРядом.рф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2074318"/>
              <a:ext cx="3383100" cy="3143272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57158" y="32575704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№3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«игры не детского содержания»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своей массовостью.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Привлекают свободой выбора и возможности реализовать себя в виртуальном пространстве.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Игры позволяют примерить на себя любые социальные роли. Современные игры могут быть визуально очень красивы.</a:t>
              </a: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7" name="Picture 23" descr="Опасность Интернета для детей и взрослы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28360862"/>
              <a:ext cx="3714776" cy="3214710"/>
            </a:xfrm>
            <a:prstGeom prst="rect">
              <a:avLst/>
            </a:prstGeom>
            <a:noFill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57158" y="3893368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№4 –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Киберсуицид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9" name="Picture 25" descr="Безопасность детей в сети Интернет. Угрозы и реальность - всем учителям,  презентации"/>
            <p:cNvPicPr>
              <a:picLocks noChangeAspect="1" noChangeArrowheads="1"/>
            </p:cNvPicPr>
            <p:nvPr/>
          </p:nvPicPr>
          <p:blipFill>
            <a:blip r:embed="rId6"/>
            <a:srcRect l="5859" t="35938" r="32031" b="10937"/>
            <a:stretch>
              <a:fillRect/>
            </a:stretch>
          </p:blipFill>
          <p:spPr bwMode="auto">
            <a:xfrm>
              <a:off x="1857356" y="40719636"/>
              <a:ext cx="5715040" cy="3666252"/>
            </a:xfrm>
            <a:prstGeom prst="rect">
              <a:avLst/>
            </a:prstGeom>
            <a:noFill/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357158" y="45363106"/>
              <a:ext cx="8429684" cy="600120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Опасность №5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Киберхулиганство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 descr="Киберхулиганство – ответственность и защита | oktavian | Дзен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56" y="47077618"/>
              <a:ext cx="5357850" cy="4018388"/>
            </a:xfrm>
            <a:prstGeom prst="rect">
              <a:avLst/>
            </a:prstGeom>
            <a:noFill/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57158" y="5172108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Внедрение в работу воспитателей новых методов развития у воспитанников навыков информационной безопасности и цифровой грамотности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просмотр мультфильмов и детского кино с последующим обсуждением;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викторина - игра части компьютера;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изучение содержимого ноутбука детского сада 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рассматривание и обсуждение картин и иллюстраций;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беседы;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чтение художественной литературы;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создание игровой ситуации;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продуктивная деятельность (возможны выставки);</a:t>
              </a:r>
            </a:p>
            <a:p>
              <a:pPr lvl="0" fontAlgn="base">
                <a:buFont typeface="Wingdings" pitchFamily="2" charset="2"/>
                <a:buChar char="Ø"/>
              </a:pPr>
              <a:r>
                <a:rPr lang="ru-RU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дидактические игры на тематику информационной                     безопасности и цифрой грамотности.</a:t>
              </a:r>
            </a:p>
            <a:p>
              <a:pPr algn="ctr">
                <a:buFont typeface="Wingdings" pitchFamily="2" charset="2"/>
                <a:buChar char="Ø"/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57158" y="58293384"/>
              <a:ext cx="8358246" cy="6429420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«Светофор»</a:t>
              </a: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правилах безопасного поведения в сети Интернет.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Расскажите участникам о правилах игры. Например, объясните, что в Интернете существуют определенные правила «движения» по сайтам, страницам. У каждого игрока будут карточки трех цветов. Красный цвет – отрицательный ответ, зеленый – положительный, желтый – совет взрослого. </a:t>
              </a:r>
            </a:p>
            <a:p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Участникам предлагаются утверждения или вопросы, ответы на которые они показывают с помощью карточки определенного цвета. Победитель становится инспектором. </a:t>
              </a:r>
            </a:p>
            <a:p>
              <a:endPara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1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 утверждений и вопросов для игры «Светофор»: </a:t>
              </a:r>
              <a:r>
                <a:rPr lang="ru-RU" sz="2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Можно ли скачивать игры без разрешения взрослых с неизвестных сайтов? (Нет). Все ли сайты безопасны? (Нет). Можно ли пользоваться Интернетом без опасения? (Нет). Можно ли переходит по ссылкам, которые высвечиваются в рекламе? (Нет).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85720" y="65008556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«Собери картинку».</a:t>
              </a:r>
              <a:endParaRPr lang="ru-RU" sz="2400" dirty="0"/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память, воображение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ребенку разрезанные картинки с изображением монитора, системного блока, ноутбука, наушников.</a:t>
              </a:r>
              <a:endParaRPr lang="ru-RU" sz="2400" dirty="0"/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«Найди пару».</a:t>
              </a:r>
            </a:p>
            <a:p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у детей общие представления о современных технологиях.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Предложите детям карточки с изображениями предметов и попросите подобрать пару.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Варианты: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наушники-микрофон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монитор – клавиатура; ноутбук –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флеш-ка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57158" y="71580852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Игра «Что нам нужно для работы?»</a:t>
              </a:r>
            </a:p>
            <a:p>
              <a:r>
                <a:rPr lang="ru-RU" sz="2400" dirty="0"/>
                <a:t> </a:t>
              </a:r>
              <a:r>
                <a:rPr lang="ru-RU" sz="2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Цель: развивать представления детей о технике, инструментах, профессиях.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Поделите детей на 2 команды или по парам. Предложите одной команде карточки с изображением профессий, связанных со средствами массовой информации, телевидением,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компьютерно-вычислительной</a:t>
              </a: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техникой.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Второй команде достанутся карточки с изображением </a:t>
              </a: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различного инвентаря, необходимого для работы. </a:t>
              </a:r>
            </a:p>
            <a:p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Дети первой команды называют профессию, участники второй - подбирают инструмент и его предназначение. Например, микрофон необходим телеведущему для того, чтобы его речь была громче. </a:t>
              </a:r>
            </a:p>
            <a:p>
              <a:pPr algn="ctr"/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57158" y="78153148"/>
              <a:ext cx="8429684" cy="6143668"/>
            </a:xfrm>
            <a:prstGeom prst="roundRect">
              <a:avLst/>
            </a:prstGeom>
            <a:solidFill>
              <a:schemeClr val="lt1">
                <a:alpha val="66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Беседы с детьми дошкольного возраста.</a:t>
              </a:r>
            </a:p>
            <a:p>
              <a:pPr algn="ctr"/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Для того чтобы сформировать у ребенка </a:t>
              </a:r>
              <a:r>
                <a:rPr lang="ru-RU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медиа-грамотность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можно провести с ним ряд следующих тем бесед: </a:t>
              </a:r>
            </a:p>
            <a:p>
              <a:pPr algn="just"/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«Мои друзья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«Что такое телевизор»;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«Игры в интернете»;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«Интернет и здоровье»;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«Опасность в Интернете».</a:t>
              </a:r>
              <a:endPara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defTabSz="0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7564</Words>
  <Application>Microsoft Office PowerPoint</Application>
  <PresentationFormat>Экран (4:3)</PresentationFormat>
  <Paragraphs>1290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dou6_01</cp:lastModifiedBy>
  <cp:revision>4</cp:revision>
  <dcterms:created xsi:type="dcterms:W3CDTF">2023-11-23T05:19:13Z</dcterms:created>
  <dcterms:modified xsi:type="dcterms:W3CDTF">2023-12-09T15:34:54Z</dcterms:modified>
</cp:coreProperties>
</file>